
<file path=[Content_Types].xml><?xml version="1.0" encoding="utf-8"?>
<Types xmlns="http://schemas.openxmlformats.org/package/2006/content-types">
  <Override PartName="/ppt/notesSlides/notesSlide2.xml" ContentType="application/vnd.openxmlformats-officedocument.presentationml.notesSlide+xml"/>
  <Override PartName="/ppt/diagrams/colors22.xml" ContentType="application/vnd.openxmlformats-officedocument.drawingml.diagramColors+xml"/>
  <Override PartName="/ppt/slides/slide36.xml" ContentType="application/vnd.openxmlformats-officedocument.presentationml.slide+xml"/>
  <Override PartName="/ppt/diagrams/colors11.xml" ContentType="application/vnd.openxmlformats-officedocument.drawingml.diagramColors+xml"/>
  <Override PartName="/ppt/diagrams/data24.xml" ContentType="application/vnd.openxmlformats-officedocument.drawingml.diagramData+xml"/>
  <Override PartName="/ppt/notesSlides/notesSlide38.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diagrams/quickStyle17.xml" ContentType="application/vnd.openxmlformats-officedocument.drawingml.diagramStyle+xml"/>
  <Override PartName="/ppt/diagrams/drawing18.xml" ContentType="application/vnd.ms-office.drawingml.diagramDrawing+xml"/>
  <Override PartName="/ppt/tableStyles.xml" ContentType="application/vnd.openxmlformats-officedocument.presentationml.tableStyles+xml"/>
  <Override PartName="/ppt/diagrams/layout17.xml" ContentType="application/vnd.openxmlformats-officedocument.drawingml.diagramLayout+xml"/>
  <Override PartName="/ppt/notesSlides/notesSlide3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diagrams/quickStyle20.xml" ContentType="application/vnd.openxmlformats-officedocument.drawingml.diagramStyle+xml"/>
  <Override PartName="/ppt/diagrams/colors27.xml" ContentType="application/vnd.openxmlformats-officedocument.drawingml.diagramColors+xml"/>
  <Override PartName="/ppt/diagrams/drawing21.xml" ContentType="application/vnd.ms-office.drawingml.diagramDrawing+xml"/>
  <Override PartName="/ppt/diagrams/colors4.xml" ContentType="application/vnd.openxmlformats-officedocument.drawingml.diagramColors+xml"/>
  <Override PartName="/ppt/diagrams/colors16.xml" ContentType="application/vnd.openxmlformats-officedocument.drawingml.diagramColors+xml"/>
  <Override PartName="/ppt/diagrams/data18.xml" ContentType="application/vnd.openxmlformats-officedocument.drawingml.diagramData+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colors12.xml" ContentType="application/vnd.openxmlformats-officedocument.drawingml.diagramColors+xml"/>
  <Override PartName="/ppt/diagrams/layout20.xml" ContentType="application/vnd.openxmlformats-officedocument.drawingml.diagramLayout+xml"/>
  <Override PartName="/ppt/diagrams/colors23.xml" ContentType="application/vnd.openxmlformats-officedocument.drawingml.diagramColors+xml"/>
  <Override PartName="/ppt/diagrams/data25.xml" ContentType="application/vnd.openxmlformats-officedocument.drawingml.diagramData+xml"/>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diagrams/data21.xml" ContentType="application/vnd.openxmlformats-officedocument.drawingml.diagramData+xml"/>
  <Override PartName="/ppt/diagrams/drawing19.xml" ContentType="application/vnd.ms-office.drawingml.diagramDrawing+xml"/>
  <Override PartName="/ppt/presentation.xml" ContentType="application/vnd.openxmlformats-officedocument.presentationml.presentation.main+xml"/>
  <Override PartName="/ppt/slides/slide22.xml" ContentType="application/vnd.openxmlformats-officedocument.presentationml.slide+xml"/>
  <Override PartName="/ppt/tags/tag1.xml" ContentType="application/vnd.openxmlformats-officedocument.presentationml.tags+xml"/>
  <Override PartName="/ppt/diagrams/layout6.xml" ContentType="application/vnd.openxmlformats-officedocument.drawingml.diagramLayout+xml"/>
  <Override PartName="/ppt/diagrams/data10.xml" ContentType="application/vnd.openxmlformats-officedocument.drawingml.diagramData+xml"/>
  <Override PartName="/ppt/notesSlides/notesSlide24.xml" ContentType="application/vnd.openxmlformats-officedocument.presentationml.notesSlide+xml"/>
  <Override PartName="/ppt/diagrams/quickStyle18.xml" ContentType="application/vnd.openxmlformats-officedocument.drawingml.diagramStyl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layout18.xml" ContentType="application/vnd.openxmlformats-officedocument.drawingml.diagramLayout+xml"/>
  <Override PartName="/ppt/diagrams/quickStyle25.xml" ContentType="application/vnd.openxmlformats-officedocument.drawingml.diagramStyle+xml"/>
  <Override PartName="/ppt/diagrams/drawing26.xml" ContentType="application/vnd.ms-office.drawingml.diagramDrawing+xml"/>
  <Override PartName="/ppt/diagrams/drawing15.xml" ContentType="application/vnd.ms-office.drawingml.diagramDrawing+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5.xml" ContentType="application/vnd.openxmlformats-officedocument.drawingml.diagramLayout+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diagrams/drawing22.xml" ContentType="application/vnd.ms-office.drawingml.diagramDrawing+xml"/>
  <Override PartName="/ppt/diagrams/drawing11.xml" ContentType="application/vnd.ms-office.drawingml.diagramDrawing+xml"/>
  <Override PartName="/ppt/notesSlides/notesSlide4.xml" ContentType="application/vnd.openxmlformats-officedocument.presentationml.notesSlide+xml"/>
  <Override PartName="/ppt/diagrams/data19.xml" ContentType="application/vnd.openxmlformats-officedocument.drawingml.diagramData+xml"/>
  <Override PartName="/ppt/diagrams/layout21.xml" ContentType="application/vnd.openxmlformats-officedocument.drawingml.diagramLayout+xml"/>
  <Override PartName="/ppt/diagrams/colors24.xml" ContentType="application/vnd.openxmlformats-officedocument.drawingml.diagramColors+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diagrams/data26.xml" ContentType="application/vnd.openxmlformats-officedocument.drawingml.diagramData+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diagrams/colors20.xml" ContentType="application/vnd.openxmlformats-officedocument.drawingml.diagramColors+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diagrams/data11.xml" ContentType="application/vnd.openxmlformats-officedocument.drawingml.diagramData+xml"/>
  <Override PartName="/ppt/notesSlides/notesSlide18.xml" ContentType="application/vnd.openxmlformats-officedocument.presentationml.notesSlide+xml"/>
  <Override PartName="/ppt/diagrams/quickStyle19.xml" ContentType="application/vnd.openxmlformats-officedocument.drawingml.diagramStyle+xml"/>
  <Override PartName="/ppt/diagrams/data22.xml" ContentType="application/vnd.openxmlformats-officedocument.drawingml.diagramData+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notesSlides/notesSlide25.xml" ContentType="application/vnd.openxmlformats-officedocument.presentationml.notesSlide+xml"/>
  <Override PartName="/ppt/diagrams/quickStyle26.xml" ContentType="application/vnd.openxmlformats-officedocument.drawingml.diagramStyle+xml"/>
  <Override PartName="/ppt/diagrams/drawing27.xml" ContentType="application/vnd.ms-office.drawingml.diagramDrawing+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diagrams/quickStyle15.xml" ContentType="application/vnd.openxmlformats-officedocument.drawingml.diagramStyle+xml"/>
  <Override PartName="/ppt/diagrams/layout19.xml" ContentType="application/vnd.openxmlformats-officedocument.drawingml.diagramLayout+xml"/>
  <Override PartName="/ppt/notesSlides/notesSlide32.xml" ContentType="application/vnd.openxmlformats-officedocument.presentationml.notesSlide+xml"/>
  <Override PartName="/ppt/diagrams/drawing16.xml" ContentType="application/vnd.ms-office.drawingml.diagramDrawing+xml"/>
  <Override PartName="/ppt/diagrams/layout3.xml" ContentType="application/vnd.openxmlformats-officedocument.drawingml.diagramLayout+xml"/>
  <Override PartName="/ppt/notesSlides/notesSlide9.xml" ContentType="application/vnd.openxmlformats-officedocument.presentationml.notesSlide+xml"/>
  <Override PartName="/ppt/diagrams/data4.xml" ContentType="application/vnd.openxmlformats-officedocument.drawingml.diagramData+xml"/>
  <Override PartName="/ppt/notesSlides/notesSlide21.xml" ContentType="application/vnd.openxmlformats-officedocument.presentationml.notesSlide+xml"/>
  <Override PartName="/ppt/diagrams/layout15.xml" ContentType="application/vnd.openxmlformats-officedocument.drawingml.diagramLayout+xml"/>
  <Override PartName="/ppt/diagrams/quickStyle22.xml" ContentType="application/vnd.openxmlformats-officedocument.drawingml.diagramStyle+xml"/>
  <Override PartName="/ppt/diagrams/layout26.xml" ContentType="application/vnd.openxmlformats-officedocument.drawingml.diagramLayout+xml"/>
  <Override PartName="/ppt/diagrams/drawing9.xml" ContentType="application/vnd.ms-office.drawingml.diagramDrawing+xml"/>
  <Override PartName="/ppt/diagrams/drawing23.xml" ContentType="application/vnd.ms-office.drawingml.diagramDrawing+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colors18.xml" ContentType="application/vnd.openxmlformats-officedocument.drawingml.diagramColors+xml"/>
  <Override PartName="/ppt/diagrams/drawing12.xml" ContentType="application/vnd.ms-office.drawingml.diagramDrawing+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layout11.xml" ContentType="application/vnd.openxmlformats-officedocument.drawingml.diagramLayout+xml"/>
  <Override PartName="/ppt/diagrams/colors14.xml" ContentType="application/vnd.openxmlformats-officedocument.drawingml.diagramColors+xml"/>
  <Override PartName="/ppt/diagrams/layout22.xml" ContentType="application/vnd.openxmlformats-officedocument.drawingml.diagramLayout+xml"/>
  <Override PartName="/ppt/diagrams/colors25.xml" ContentType="application/vnd.openxmlformats-officedocument.drawingml.diagramColors+xml"/>
  <Override PartName="/ppt/diagrams/data27.xml" ContentType="application/vnd.openxmlformats-officedocument.drawingml.diagramData+xml"/>
  <Override PartName="/ppt/diagrams/drawing5.xml" ContentType="application/vnd.ms-office.drawingml.diagramDrawing+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Override PartName="/ppt/notesSlides/notesSlide19.xml" ContentType="application/vnd.openxmlformats-officedocument.presentationml.notesSlide+xml"/>
  <Override PartName="/ppt/diagrams/colors21.xml" ContentType="application/vnd.openxmlformats-officedocument.drawingml.diagramColors+xml"/>
  <Override PartName="/ppt/diagrams/data23.xml" ContentType="application/vnd.openxmlformats-officedocument.drawingml.diagramData+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diagrams/data9.xml" ContentType="application/vnd.openxmlformats-officedocument.drawingml.diagramData+xml"/>
  <Override PartName="/ppt/diagrams/quickStyle16.xml" ContentType="application/vnd.openxmlformats-officedocument.drawingml.diagramStyle+xml"/>
  <Override PartName="/ppt/notesSlides/notesSlide26.xml" ContentType="application/vnd.openxmlformats-officedocument.presentationml.notesSlide+xml"/>
  <Override PartName="/ppt/diagrams/quickStyle27.xml" ContentType="application/vnd.openxmlformats-officedocument.drawingml.diagramStyle+xml"/>
  <Override PartName="/ppt/diagrams/drawing17.xml" ContentType="application/vnd.ms-office.drawingml.diagramDrawing+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diagrams/layout27.xml" ContentType="application/vnd.openxmlformats-officedocument.drawingml.diagramLayout+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diagrams/colors19.xml" ContentType="application/vnd.openxmlformats-officedocument.drawingml.diagramColors+xml"/>
  <Override PartName="/ppt/diagrams/quickStyle23.xml" ContentType="application/vnd.openxmlformats-officedocument.drawingml.diagramStyle+xml"/>
  <Override PartName="/ppt/diagrams/drawing13.xml" ContentType="application/vnd.ms-office.drawingml.diagramDrawing+xml"/>
  <Override PartName="/ppt/diagrams/drawing24.xml" ContentType="application/vnd.ms-office.drawingml.diagramDrawing+xml"/>
  <Override PartName="/ppt/notesSlides/notesSlide6.xml" ContentType="application/vnd.openxmlformats-officedocument.presentationml.notesSlide+xml"/>
  <Override PartName="/ppt/diagrams/layout23.xml" ContentType="application/vnd.openxmlformats-officedocument.drawingml.diagramLayout+xml"/>
  <Override PartName="/ppt/diagrams/colors26.xml" ContentType="application/vnd.openxmlformats-officedocument.drawingml.diagramColors+xml"/>
  <Override PartName="/ppt/diagrams/drawing6.xml" ContentType="application/vnd.ms-office.drawingml.diagramDrawing+xml"/>
  <Override PartName="/ppt/diagrams/drawing20.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slides/slide29.xml" ContentType="application/vnd.openxmlformats-officedocument.presentationml.slide+xml"/>
  <Override PartName="/ppt/diagrams/data17.xml" ContentType="application/vnd.openxmlformats-officedocument.drawingml.diagramData+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theme/theme1.xml" ContentType="application/vnd.openxmlformats-officedocument.theme+xml"/>
  <Override PartName="/ppt/slides/slide32.xml" ContentType="application/vnd.openxmlformats-officedocument.presentationml.slide+xml"/>
  <Override PartName="/ppt/diagrams/data20.xml" ContentType="application/vnd.openxmlformats-officedocument.drawingml.diagramData+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diagrams/quickStyle24.xml" ContentType="application/vnd.openxmlformats-officedocument.drawingml.diagramStyle+xml"/>
  <Override PartName="/ppt/diagrams/drawing25.xml" ContentType="application/vnd.ms-office.drawingml.diagramDrawing+xml"/>
  <Override PartName="/ppt/notesSlides/notesSlide12.xml" ContentType="application/vnd.openxmlformats-officedocument.presentationml.notesSlide+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layout13.xml" ContentType="application/vnd.openxmlformats-officedocument.drawingml.diagramLayout+xml"/>
  <Override PartName="/ppt/diagrams/layout24.xml" ContentType="application/vnd.openxmlformats-officedocument.drawingml.diagramLayout+xml"/>
  <Override PartName="/ppt/diagrams/drawing7.xml" ContentType="application/vnd.ms-office.drawingml.diagramDrawing+xml"/>
  <Override PartName="/ppt/slides/slide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85" r:id="rId2"/>
    <p:sldId id="318" r:id="rId3"/>
    <p:sldId id="319" r:id="rId4"/>
    <p:sldId id="277" r:id="rId5"/>
    <p:sldId id="306" r:id="rId6"/>
    <p:sldId id="353" r:id="rId7"/>
    <p:sldId id="354" r:id="rId8"/>
    <p:sldId id="355" r:id="rId9"/>
    <p:sldId id="315" r:id="rId10"/>
    <p:sldId id="310" r:id="rId11"/>
    <p:sldId id="357" r:id="rId12"/>
    <p:sldId id="358" r:id="rId13"/>
    <p:sldId id="364" r:id="rId14"/>
    <p:sldId id="359" r:id="rId15"/>
    <p:sldId id="360" r:id="rId16"/>
    <p:sldId id="361" r:id="rId17"/>
    <p:sldId id="362" r:id="rId18"/>
    <p:sldId id="363" r:id="rId19"/>
    <p:sldId id="356" r:id="rId20"/>
    <p:sldId id="316" r:id="rId21"/>
    <p:sldId id="365" r:id="rId22"/>
    <p:sldId id="366" r:id="rId23"/>
    <p:sldId id="368" r:id="rId24"/>
    <p:sldId id="369" r:id="rId25"/>
    <p:sldId id="370" r:id="rId26"/>
    <p:sldId id="371" r:id="rId27"/>
    <p:sldId id="372" r:id="rId28"/>
    <p:sldId id="373" r:id="rId29"/>
    <p:sldId id="375" r:id="rId30"/>
    <p:sldId id="376" r:id="rId31"/>
    <p:sldId id="377" r:id="rId32"/>
    <p:sldId id="374" r:id="rId33"/>
    <p:sldId id="378" r:id="rId34"/>
    <p:sldId id="379" r:id="rId35"/>
    <p:sldId id="380" r:id="rId36"/>
    <p:sldId id="381" r:id="rId37"/>
    <p:sldId id="382" r:id="rId38"/>
    <p:sldId id="383" r:id="rId39"/>
    <p:sldId id="351" r:id="rId40"/>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95464"/>
    <a:srgbClr val="404040"/>
    <a:srgbClr val="B28C6E"/>
    <a:srgbClr val="0095D9"/>
    <a:srgbClr val="82AE46"/>
    <a:srgbClr val="FFFFFF"/>
    <a:srgbClr val="F0F0F0"/>
    <a:srgbClr val="A6A6A6"/>
    <a:srgbClr val="000E1E"/>
    <a:srgbClr val="FBFBF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5858" autoAdjust="0"/>
    <p:restoredTop sz="94660"/>
  </p:normalViewPr>
  <p:slideViewPr>
    <p:cSldViewPr snapToGrid="0" showGuides="1">
      <p:cViewPr varScale="1">
        <p:scale>
          <a:sx n="110" d="100"/>
          <a:sy n="110" d="100"/>
        </p:scale>
        <p:origin x="-1038" y="-9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_rels/data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diagrams/_rels/data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diagrams/_rels/data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diagrams/_rels/data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diagrams/_rels/data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diagrams/_rels/data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diagrams/_rels/data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diagrams/_rels/data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diagrams/_rels/data1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image" Target="../media/image34.jpeg"/></Relationships>
</file>

<file path=ppt/diagrams/_rels/data19.xml.rels><?xml version="1.0" encoding="UTF-8" standalone="yes"?>
<Relationships xmlns="http://schemas.openxmlformats.org/package/2006/relationships"><Relationship Id="rId1" Type="http://schemas.openxmlformats.org/officeDocument/2006/relationships/image" Target="../media/image36.jpeg"/></Relationships>
</file>

<file path=ppt/diagrams/_rels/data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diagrams/_rels/data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diagrams/_rels/data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diagrams/_rels/data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diagrams/_rels/data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diagrams/_rels/data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diagrams/_rels/data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diagrams/_rels/data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jpeg"/></Relationships>
</file>

<file path=ppt/diagrams/_rels/data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diagrams/_rels/data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diagrams/_rels/data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diagrams/_rels/data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jpeg"/></Relationships>
</file>

<file path=ppt/diagrams/_rels/data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diagrams/_rels/data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diagrams/_rels/drawing10.xml.rels><?xml version="1.0" encoding="UTF-8" standalone="yes"?>
<Relationships xmlns="http://schemas.openxmlformats.org/package/2006/relationships"><Relationship Id="rId3" Type="http://schemas.openxmlformats.org/officeDocument/2006/relationships/image" Target="../media/image211.jpeg"/><Relationship Id="rId2" Type="http://schemas.openxmlformats.org/officeDocument/2006/relationships/image" Target="../media/image201.jpeg"/><Relationship Id="rId1" Type="http://schemas.openxmlformats.org/officeDocument/2006/relationships/image" Target="../media/image191.jpeg"/></Relationships>
</file>

<file path=ppt/diagrams/_rels/drawing11.xml.rels><?xml version="1.0" encoding="UTF-8" standalone="yes"?>
<Relationships xmlns="http://schemas.openxmlformats.org/package/2006/relationships"><Relationship Id="rId3" Type="http://schemas.openxmlformats.org/officeDocument/2006/relationships/image" Target="../media/image241.jpeg"/><Relationship Id="rId2" Type="http://schemas.openxmlformats.org/officeDocument/2006/relationships/image" Target="../media/image231.jpeg"/><Relationship Id="rId1" Type="http://schemas.openxmlformats.org/officeDocument/2006/relationships/image" Target="../media/image221.jpeg"/></Relationships>
</file>

<file path=ppt/diagrams/_rels/drawing12.xml.rels><?xml version="1.0" encoding="UTF-8" standalone="yes"?>
<Relationships xmlns="http://schemas.openxmlformats.org/package/2006/relationships"><Relationship Id="rId3" Type="http://schemas.openxmlformats.org/officeDocument/2006/relationships/image" Target="../media/image301.jpeg"/><Relationship Id="rId2" Type="http://schemas.openxmlformats.org/officeDocument/2006/relationships/image" Target="../media/image291.jpeg"/><Relationship Id="rId1" Type="http://schemas.openxmlformats.org/officeDocument/2006/relationships/image" Target="../media/image281.jpeg"/></Relationships>
</file>

<file path=ppt/diagrams/_rels/drawing13.xml.rels><?xml version="1.0" encoding="UTF-8" standalone="yes"?>
<Relationships xmlns="http://schemas.openxmlformats.org/package/2006/relationships"><Relationship Id="rId3" Type="http://schemas.openxmlformats.org/officeDocument/2006/relationships/image" Target="../media/image211.jpeg"/><Relationship Id="rId2" Type="http://schemas.openxmlformats.org/officeDocument/2006/relationships/image" Target="../media/image201.jpeg"/><Relationship Id="rId1" Type="http://schemas.openxmlformats.org/officeDocument/2006/relationships/image" Target="../media/image191.jpeg"/></Relationships>
</file>

<file path=ppt/diagrams/_rels/drawing14.xml.rels><?xml version="1.0" encoding="UTF-8" standalone="yes"?>
<Relationships xmlns="http://schemas.openxmlformats.org/package/2006/relationships"><Relationship Id="rId3" Type="http://schemas.openxmlformats.org/officeDocument/2006/relationships/image" Target="../media/image211.jpeg"/><Relationship Id="rId2" Type="http://schemas.openxmlformats.org/officeDocument/2006/relationships/image" Target="../media/image201.jpeg"/><Relationship Id="rId1" Type="http://schemas.openxmlformats.org/officeDocument/2006/relationships/image" Target="../media/image191.jpeg"/></Relationships>
</file>

<file path=ppt/diagrams/_rels/drawing15.xml.rels><?xml version="1.0" encoding="UTF-8" standalone="yes"?>
<Relationships xmlns="http://schemas.openxmlformats.org/package/2006/relationships"><Relationship Id="rId3" Type="http://schemas.openxmlformats.org/officeDocument/2006/relationships/image" Target="../media/image211.jpeg"/><Relationship Id="rId2" Type="http://schemas.openxmlformats.org/officeDocument/2006/relationships/image" Target="../media/image201.jpeg"/><Relationship Id="rId1" Type="http://schemas.openxmlformats.org/officeDocument/2006/relationships/image" Target="../media/image191.jpeg"/></Relationships>
</file>

<file path=ppt/diagrams/_rels/drawing16.xml.rels><?xml version="1.0" encoding="UTF-8" standalone="yes"?>
<Relationships xmlns="http://schemas.openxmlformats.org/package/2006/relationships"><Relationship Id="rId3" Type="http://schemas.openxmlformats.org/officeDocument/2006/relationships/image" Target="../media/image241.jpeg"/><Relationship Id="rId2" Type="http://schemas.openxmlformats.org/officeDocument/2006/relationships/image" Target="../media/image231.jpeg"/><Relationship Id="rId1" Type="http://schemas.openxmlformats.org/officeDocument/2006/relationships/image" Target="../media/image221.jpeg"/></Relationships>
</file>

<file path=ppt/diagrams/_rels/drawing17.xml.rels><?xml version="1.0" encoding="UTF-8" standalone="yes"?>
<Relationships xmlns="http://schemas.openxmlformats.org/package/2006/relationships"><Relationship Id="rId3" Type="http://schemas.openxmlformats.org/officeDocument/2006/relationships/image" Target="../media/image301.jpeg"/><Relationship Id="rId2" Type="http://schemas.openxmlformats.org/officeDocument/2006/relationships/image" Target="../media/image291.jpeg"/><Relationship Id="rId1" Type="http://schemas.openxmlformats.org/officeDocument/2006/relationships/image" Target="../media/image281.jpeg"/></Relationships>
</file>

<file path=ppt/diagrams/_rels/drawing18.xml.rels><?xml version="1.0" encoding="UTF-8" standalone="yes"?>
<Relationships xmlns="http://schemas.openxmlformats.org/package/2006/relationships"><Relationship Id="rId2" Type="http://schemas.openxmlformats.org/officeDocument/2006/relationships/image" Target="../media/image351.jpeg"/><Relationship Id="rId1" Type="http://schemas.openxmlformats.org/officeDocument/2006/relationships/image" Target="../media/image341.jpeg"/></Relationships>
</file>

<file path=ppt/diagrams/_rels/drawing19.xml.rels><?xml version="1.0" encoding="UTF-8" standalone="yes"?>
<Relationships xmlns="http://schemas.openxmlformats.org/package/2006/relationships"><Relationship Id="rId1" Type="http://schemas.openxmlformats.org/officeDocument/2006/relationships/image" Target="../media/image361.jpeg"/></Relationships>
</file>

<file path=ppt/diagrams/_rels/drawing20.xml.rels><?xml version="1.0" encoding="UTF-8" standalone="yes"?>
<Relationships xmlns="http://schemas.openxmlformats.org/package/2006/relationships"><Relationship Id="rId3" Type="http://schemas.openxmlformats.org/officeDocument/2006/relationships/image" Target="../media/image211.jpeg"/><Relationship Id="rId2" Type="http://schemas.openxmlformats.org/officeDocument/2006/relationships/image" Target="../media/image201.jpeg"/><Relationship Id="rId1" Type="http://schemas.openxmlformats.org/officeDocument/2006/relationships/image" Target="../media/image191.jpeg"/></Relationships>
</file>

<file path=ppt/diagrams/_rels/drawing21.xml.rels><?xml version="1.0" encoding="UTF-8" standalone="yes"?>
<Relationships xmlns="http://schemas.openxmlformats.org/package/2006/relationships"><Relationship Id="rId3" Type="http://schemas.openxmlformats.org/officeDocument/2006/relationships/image" Target="../media/image211.jpeg"/><Relationship Id="rId2" Type="http://schemas.openxmlformats.org/officeDocument/2006/relationships/image" Target="../media/image201.jpeg"/><Relationship Id="rId1" Type="http://schemas.openxmlformats.org/officeDocument/2006/relationships/image" Target="../media/image191.jpeg"/></Relationships>
</file>

<file path=ppt/diagrams/_rels/drawing22.xml.rels><?xml version="1.0" encoding="UTF-8" standalone="yes"?>
<Relationships xmlns="http://schemas.openxmlformats.org/package/2006/relationships"><Relationship Id="rId3" Type="http://schemas.openxmlformats.org/officeDocument/2006/relationships/image" Target="../media/image211.jpeg"/><Relationship Id="rId2" Type="http://schemas.openxmlformats.org/officeDocument/2006/relationships/image" Target="../media/image201.jpeg"/><Relationship Id="rId1" Type="http://schemas.openxmlformats.org/officeDocument/2006/relationships/image" Target="../media/image191.jpeg"/></Relationships>
</file>

<file path=ppt/diagrams/_rels/drawing23.xml.rels><?xml version="1.0" encoding="UTF-8" standalone="yes"?>
<Relationships xmlns="http://schemas.openxmlformats.org/package/2006/relationships"><Relationship Id="rId3" Type="http://schemas.openxmlformats.org/officeDocument/2006/relationships/image" Target="../media/image211.jpeg"/><Relationship Id="rId2" Type="http://schemas.openxmlformats.org/officeDocument/2006/relationships/image" Target="../media/image201.jpeg"/><Relationship Id="rId1" Type="http://schemas.openxmlformats.org/officeDocument/2006/relationships/image" Target="../media/image191.jpeg"/></Relationships>
</file>

<file path=ppt/diagrams/_rels/drawing24.xml.rels><?xml version="1.0" encoding="UTF-8" standalone="yes"?>
<Relationships xmlns="http://schemas.openxmlformats.org/package/2006/relationships"><Relationship Id="rId3" Type="http://schemas.openxmlformats.org/officeDocument/2006/relationships/image" Target="../media/image211.jpeg"/><Relationship Id="rId2" Type="http://schemas.openxmlformats.org/officeDocument/2006/relationships/image" Target="../media/image201.jpeg"/><Relationship Id="rId1" Type="http://schemas.openxmlformats.org/officeDocument/2006/relationships/image" Target="../media/image191.jpeg"/></Relationships>
</file>

<file path=ppt/diagrams/_rels/drawing25.xml.rels><?xml version="1.0" encoding="UTF-8" standalone="yes"?>
<Relationships xmlns="http://schemas.openxmlformats.org/package/2006/relationships"><Relationship Id="rId3" Type="http://schemas.openxmlformats.org/officeDocument/2006/relationships/image" Target="../media/image241.jpeg"/><Relationship Id="rId2" Type="http://schemas.openxmlformats.org/officeDocument/2006/relationships/image" Target="../media/image231.jpeg"/><Relationship Id="rId1" Type="http://schemas.openxmlformats.org/officeDocument/2006/relationships/image" Target="../media/image221.jpeg"/></Relationships>
</file>

<file path=ppt/diagrams/_rels/drawing26.xml.rels><?xml version="1.0" encoding="UTF-8" standalone="yes"?>
<Relationships xmlns="http://schemas.openxmlformats.org/package/2006/relationships"><Relationship Id="rId3" Type="http://schemas.openxmlformats.org/officeDocument/2006/relationships/image" Target="../media/image301.jpeg"/><Relationship Id="rId2" Type="http://schemas.openxmlformats.org/officeDocument/2006/relationships/image" Target="../media/image291.jpeg"/><Relationship Id="rId1" Type="http://schemas.openxmlformats.org/officeDocument/2006/relationships/image" Target="../media/image281.jpeg"/></Relationships>
</file>

<file path=ppt/diagrams/_rels/drawing27.xml.rels><?xml version="1.0" encoding="UTF-8" standalone="yes"?>
<Relationships xmlns="http://schemas.openxmlformats.org/package/2006/relationships"><Relationship Id="rId3" Type="http://schemas.openxmlformats.org/officeDocument/2006/relationships/image" Target="../media/image361.jpeg"/><Relationship Id="rId2" Type="http://schemas.openxmlformats.org/officeDocument/2006/relationships/image" Target="../media/image351.jpeg"/><Relationship Id="rId1" Type="http://schemas.openxmlformats.org/officeDocument/2006/relationships/image" Target="../media/image341.jpeg"/></Relationships>
</file>

<file path=ppt/diagrams/_rels/drawing4.xml.rels><?xml version="1.0" encoding="UTF-8" standalone="yes"?>
<Relationships xmlns="http://schemas.openxmlformats.org/package/2006/relationships"><Relationship Id="rId3" Type="http://schemas.openxmlformats.org/officeDocument/2006/relationships/image" Target="../media/image211.jpeg"/><Relationship Id="rId2" Type="http://schemas.openxmlformats.org/officeDocument/2006/relationships/image" Target="../media/image201.jpeg"/><Relationship Id="rId1" Type="http://schemas.openxmlformats.org/officeDocument/2006/relationships/image" Target="../media/image191.jpeg"/></Relationships>
</file>

<file path=ppt/diagrams/_rels/drawing5.xml.rels><?xml version="1.0" encoding="UTF-8" standalone="yes"?>
<Relationships xmlns="http://schemas.openxmlformats.org/package/2006/relationships"><Relationship Id="rId3" Type="http://schemas.openxmlformats.org/officeDocument/2006/relationships/image" Target="../media/image241.jpeg"/><Relationship Id="rId2" Type="http://schemas.openxmlformats.org/officeDocument/2006/relationships/image" Target="../media/image231.jpeg"/><Relationship Id="rId1" Type="http://schemas.openxmlformats.org/officeDocument/2006/relationships/image" Target="../media/image221.jpeg"/></Relationships>
</file>

<file path=ppt/diagrams/_rels/drawing6.xml.rels><?xml version="1.0" encoding="UTF-8" standalone="yes"?>
<Relationships xmlns="http://schemas.openxmlformats.org/package/2006/relationships"><Relationship Id="rId3" Type="http://schemas.openxmlformats.org/officeDocument/2006/relationships/image" Target="../media/image301.jpeg"/><Relationship Id="rId2" Type="http://schemas.openxmlformats.org/officeDocument/2006/relationships/image" Target="../media/image291.jpeg"/><Relationship Id="rId1" Type="http://schemas.openxmlformats.org/officeDocument/2006/relationships/image" Target="../media/image281.jpeg"/></Relationships>
</file>

<file path=ppt/diagrams/_rels/drawing7.xml.rels><?xml version="1.0" encoding="UTF-8" standalone="yes"?>
<Relationships xmlns="http://schemas.openxmlformats.org/package/2006/relationships"><Relationship Id="rId3" Type="http://schemas.openxmlformats.org/officeDocument/2006/relationships/image" Target="../media/image361.jpeg"/><Relationship Id="rId2" Type="http://schemas.openxmlformats.org/officeDocument/2006/relationships/image" Target="../media/image351.jpeg"/><Relationship Id="rId1" Type="http://schemas.openxmlformats.org/officeDocument/2006/relationships/image" Target="../media/image341.jpeg"/></Relationships>
</file>

<file path=ppt/diagrams/_rels/drawing8.xml.rels><?xml version="1.0" encoding="UTF-8" standalone="yes"?>
<Relationships xmlns="http://schemas.openxmlformats.org/package/2006/relationships"><Relationship Id="rId3" Type="http://schemas.openxmlformats.org/officeDocument/2006/relationships/image" Target="../media/image211.jpeg"/><Relationship Id="rId2" Type="http://schemas.openxmlformats.org/officeDocument/2006/relationships/image" Target="../media/image201.jpeg"/><Relationship Id="rId1" Type="http://schemas.openxmlformats.org/officeDocument/2006/relationships/image" Target="../media/image191.jpeg"/></Relationships>
</file>

<file path=ppt/diagrams/_rels/drawing9.xml.rels><?xml version="1.0" encoding="UTF-8" standalone="yes"?>
<Relationships xmlns="http://schemas.openxmlformats.org/package/2006/relationships"><Relationship Id="rId3" Type="http://schemas.openxmlformats.org/officeDocument/2006/relationships/image" Target="../media/image241.jpeg"/><Relationship Id="rId2" Type="http://schemas.openxmlformats.org/officeDocument/2006/relationships/image" Target="../media/image231.jpeg"/><Relationship Id="rId1" Type="http://schemas.openxmlformats.org/officeDocument/2006/relationships/image" Target="../media/image221.jpe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EB2B15-15C1-452F-A2B9-A33F3CEA102B}" type="doc">
      <dgm:prSet loTypeId="urn:microsoft.com/office/officeart/2005/8/layout/process5" loCatId="process" qsTypeId="urn:microsoft.com/office/officeart/2005/8/quickstyle/simple1" qsCatId="simple" csTypeId="urn:microsoft.com/office/officeart/2005/8/colors/accent2_2" csCatId="accent2" phldr="1"/>
      <dgm:spPr/>
      <dgm:t>
        <a:bodyPr/>
        <a:lstStyle/>
        <a:p>
          <a:endParaRPr lang="zh-CN" altLang="en-US"/>
        </a:p>
      </dgm:t>
    </dgm:pt>
    <dgm:pt modelId="{9F7855F4-711F-4203-A977-AF27BAAAA414}">
      <dgm:prSet phldrT="[文本]" custT="1"/>
      <dgm:spPr>
        <a:solidFill>
          <a:srgbClr val="E95464"/>
        </a:solidFill>
      </dgm:spPr>
      <dgm:t>
        <a:bodyPr/>
        <a:lstStyle/>
        <a:p>
          <a:r>
            <a:rPr lang="zh-CN" altLang="en-US" sz="2000" b="1" dirty="0">
              <a:latin typeface="微软雅黑" pitchFamily="34" charset="-122"/>
              <a:ea typeface="微软雅黑" pitchFamily="34" charset="-122"/>
              <a:cs typeface="+mn-ea"/>
              <a:sym typeface="+mn-lt"/>
            </a:rPr>
            <a:t>用户扫码</a:t>
          </a:r>
          <a:endParaRPr lang="en-US" altLang="zh-CN" sz="2000" b="1" dirty="0">
            <a:latin typeface="微软雅黑" pitchFamily="34" charset="-122"/>
            <a:ea typeface="微软雅黑" pitchFamily="34" charset="-122"/>
            <a:cs typeface="+mn-ea"/>
            <a:sym typeface="+mn-lt"/>
          </a:endParaRPr>
        </a:p>
        <a:p>
          <a:r>
            <a:rPr lang="zh-CN" altLang="en-US" sz="2000" b="1" dirty="0">
              <a:latin typeface="微软雅黑" pitchFamily="34" charset="-122"/>
              <a:ea typeface="微软雅黑" pitchFamily="34" charset="-122"/>
              <a:cs typeface="+mn-ea"/>
              <a:sym typeface="+mn-lt"/>
            </a:rPr>
            <a:t>下意向单</a:t>
          </a:r>
          <a:endParaRPr lang="zh-CN" altLang="en-US" sz="2000" dirty="0">
            <a:latin typeface="微软雅黑" pitchFamily="34" charset="-122"/>
            <a:ea typeface="微软雅黑" pitchFamily="34" charset="-122"/>
          </a:endParaRPr>
        </a:p>
      </dgm:t>
    </dgm:pt>
    <dgm:pt modelId="{C465F608-06A6-42B5-9146-B84E627105D0}" type="parTrans" cxnId="{F7027FDA-12BE-4B49-BF0D-380321732DBB}">
      <dgm:prSet/>
      <dgm:spPr/>
      <dgm:t>
        <a:bodyPr/>
        <a:lstStyle/>
        <a:p>
          <a:endParaRPr lang="zh-CN" altLang="en-US" sz="1600">
            <a:solidFill>
              <a:schemeClr val="bg1"/>
            </a:solidFill>
            <a:latin typeface="微软雅黑" pitchFamily="34" charset="-122"/>
            <a:ea typeface="微软雅黑" pitchFamily="34" charset="-122"/>
          </a:endParaRPr>
        </a:p>
      </dgm:t>
    </dgm:pt>
    <dgm:pt modelId="{12059D4F-6FBC-4396-90F8-7FA0FC105238}" type="sibTrans" cxnId="{F7027FDA-12BE-4B49-BF0D-380321732DBB}">
      <dgm:prSet custT="1"/>
      <dgm:spPr/>
      <dgm:t>
        <a:bodyPr/>
        <a:lstStyle/>
        <a:p>
          <a:endParaRPr lang="zh-CN" altLang="en-US" sz="1200">
            <a:solidFill>
              <a:schemeClr val="bg1"/>
            </a:solidFill>
            <a:latin typeface="微软雅黑" pitchFamily="34" charset="-122"/>
            <a:ea typeface="微软雅黑" pitchFamily="34" charset="-122"/>
          </a:endParaRPr>
        </a:p>
      </dgm:t>
    </dgm:pt>
    <dgm:pt modelId="{F747800F-986C-4CF9-B2B9-12D3EC3C92F6}">
      <dgm:prSet phldrT="[文本]" custT="1"/>
      <dgm:spPr>
        <a:solidFill>
          <a:srgbClr val="E95464"/>
        </a:solidFill>
      </dgm:spPr>
      <dgm:t>
        <a:bodyPr/>
        <a:lstStyle/>
        <a:p>
          <a:r>
            <a:rPr lang="zh-CN" altLang="en-US" sz="2000" b="1">
              <a:latin typeface="微软雅黑" pitchFamily="34" charset="-122"/>
              <a:ea typeface="微软雅黑" pitchFamily="34" charset="-122"/>
              <a:cs typeface="+mn-ea"/>
              <a:sym typeface="+mn-lt"/>
            </a:rPr>
            <a:t>销售员填号码（可批量导入）</a:t>
          </a:r>
          <a:endParaRPr lang="zh-CN" altLang="en-US" sz="2000" dirty="0">
            <a:latin typeface="微软雅黑" pitchFamily="34" charset="-122"/>
            <a:ea typeface="微软雅黑" pitchFamily="34" charset="-122"/>
          </a:endParaRPr>
        </a:p>
      </dgm:t>
    </dgm:pt>
    <dgm:pt modelId="{8DB55AE1-13BF-425B-8954-10A8618298FE}" type="parTrans" cxnId="{0EAEC300-82C5-40F1-89BB-36A847E4A358}">
      <dgm:prSet/>
      <dgm:spPr/>
      <dgm:t>
        <a:bodyPr/>
        <a:lstStyle/>
        <a:p>
          <a:endParaRPr lang="zh-CN" altLang="en-US" sz="1600">
            <a:solidFill>
              <a:schemeClr val="bg1"/>
            </a:solidFill>
            <a:latin typeface="微软雅黑" pitchFamily="34" charset="-122"/>
            <a:ea typeface="微软雅黑" pitchFamily="34" charset="-122"/>
          </a:endParaRPr>
        </a:p>
      </dgm:t>
    </dgm:pt>
    <dgm:pt modelId="{3E935E8D-F55E-47C5-9DA0-3A2006F59CB3}" type="sibTrans" cxnId="{0EAEC300-82C5-40F1-89BB-36A847E4A358}">
      <dgm:prSet custT="1"/>
      <dgm:spPr/>
      <dgm:t>
        <a:bodyPr/>
        <a:lstStyle/>
        <a:p>
          <a:endParaRPr lang="zh-CN" altLang="en-US" sz="1200">
            <a:solidFill>
              <a:schemeClr val="bg1"/>
            </a:solidFill>
            <a:latin typeface="微软雅黑" pitchFamily="34" charset="-122"/>
            <a:ea typeface="微软雅黑" pitchFamily="34" charset="-122"/>
          </a:endParaRPr>
        </a:p>
      </dgm:t>
    </dgm:pt>
    <dgm:pt modelId="{5CA17550-056E-45F1-AD93-7CA44D26D37B}">
      <dgm:prSet phldrT="[文本]" custT="1"/>
      <dgm:spPr>
        <a:solidFill>
          <a:srgbClr val="E95464"/>
        </a:solidFill>
      </dgm:spPr>
      <dgm:t>
        <a:bodyPr/>
        <a:lstStyle/>
        <a:p>
          <a:r>
            <a:rPr lang="zh-CN" altLang="en-US" sz="2000" b="1" dirty="0">
              <a:latin typeface="微软雅黑" pitchFamily="34" charset="-122"/>
              <a:ea typeface="微软雅黑" pitchFamily="34" charset="-122"/>
              <a:cs typeface="+mn-ea"/>
              <a:sym typeface="+mn-lt"/>
            </a:rPr>
            <a:t>预实名</a:t>
          </a:r>
          <a:endParaRPr lang="zh-CN" altLang="en-US" sz="2000" dirty="0">
            <a:latin typeface="微软雅黑" pitchFamily="34" charset="-122"/>
            <a:ea typeface="微软雅黑" pitchFamily="34" charset="-122"/>
          </a:endParaRPr>
        </a:p>
      </dgm:t>
    </dgm:pt>
    <dgm:pt modelId="{AA58A823-1DFC-4F0C-896E-54A20229227C}" type="parTrans" cxnId="{E800DEAA-96C6-4A60-90C1-A569F7BCBE95}">
      <dgm:prSet/>
      <dgm:spPr/>
      <dgm:t>
        <a:bodyPr/>
        <a:lstStyle/>
        <a:p>
          <a:endParaRPr lang="zh-CN" altLang="en-US" sz="1600">
            <a:solidFill>
              <a:schemeClr val="bg1"/>
            </a:solidFill>
            <a:latin typeface="微软雅黑" pitchFamily="34" charset="-122"/>
            <a:ea typeface="微软雅黑" pitchFamily="34" charset="-122"/>
          </a:endParaRPr>
        </a:p>
      </dgm:t>
    </dgm:pt>
    <dgm:pt modelId="{F7BE68B8-42F7-40B7-99B1-6CE5AB9FE3AB}" type="sibTrans" cxnId="{E800DEAA-96C6-4A60-90C1-A569F7BCBE95}">
      <dgm:prSet custT="1"/>
      <dgm:spPr/>
      <dgm:t>
        <a:bodyPr/>
        <a:lstStyle/>
        <a:p>
          <a:endParaRPr lang="zh-CN" altLang="en-US" sz="1200">
            <a:solidFill>
              <a:schemeClr val="bg1"/>
            </a:solidFill>
            <a:latin typeface="微软雅黑" pitchFamily="34" charset="-122"/>
            <a:ea typeface="微软雅黑" pitchFamily="34" charset="-122"/>
          </a:endParaRPr>
        </a:p>
      </dgm:t>
    </dgm:pt>
    <dgm:pt modelId="{42465669-68FF-4161-8EAF-270507391ADF}">
      <dgm:prSet phldrT="[文本]" custT="1"/>
      <dgm:spPr>
        <a:solidFill>
          <a:srgbClr val="E95464"/>
        </a:solidFill>
      </dgm:spPr>
      <dgm:t>
        <a:bodyPr/>
        <a:lstStyle/>
        <a:p>
          <a:r>
            <a:rPr lang="zh-CN" altLang="en-US" sz="2000" b="1" dirty="0">
              <a:latin typeface="微软雅黑" pitchFamily="34" charset="-122"/>
              <a:ea typeface="微软雅黑" pitchFamily="34" charset="-122"/>
              <a:cs typeface="+mn-ea"/>
              <a:sym typeface="+mn-lt"/>
            </a:rPr>
            <a:t>销售员寄卡</a:t>
          </a:r>
          <a:r>
            <a:rPr lang="en-US" altLang="zh-CN" sz="2000" b="1" dirty="0">
              <a:latin typeface="微软雅黑" pitchFamily="34" charset="-122"/>
              <a:ea typeface="微软雅黑" pitchFamily="34" charset="-122"/>
              <a:cs typeface="+mn-ea"/>
              <a:sym typeface="+mn-lt"/>
            </a:rPr>
            <a:t>/</a:t>
          </a:r>
        </a:p>
        <a:p>
          <a:r>
            <a:rPr lang="zh-CN" altLang="en-US" sz="2000" b="1" dirty="0">
              <a:latin typeface="微软雅黑" pitchFamily="34" charset="-122"/>
              <a:ea typeface="微软雅黑" pitchFamily="34" charset="-122"/>
              <a:cs typeface="+mn-ea"/>
              <a:sym typeface="+mn-lt"/>
            </a:rPr>
            <a:t>上门送卡</a:t>
          </a:r>
          <a:endParaRPr lang="zh-CN" altLang="en-US" sz="2000" dirty="0">
            <a:latin typeface="微软雅黑" pitchFamily="34" charset="-122"/>
            <a:ea typeface="微软雅黑" pitchFamily="34" charset="-122"/>
          </a:endParaRPr>
        </a:p>
      </dgm:t>
    </dgm:pt>
    <dgm:pt modelId="{6FB62540-AF9A-467D-9F35-2C92A19465C6}" type="parTrans" cxnId="{9634B899-8DE9-457D-A398-0ADB4578F613}">
      <dgm:prSet/>
      <dgm:spPr/>
      <dgm:t>
        <a:bodyPr/>
        <a:lstStyle/>
        <a:p>
          <a:endParaRPr lang="zh-CN" altLang="en-US" sz="1600">
            <a:solidFill>
              <a:schemeClr val="bg1"/>
            </a:solidFill>
            <a:latin typeface="微软雅黑" pitchFamily="34" charset="-122"/>
            <a:ea typeface="微软雅黑" pitchFamily="34" charset="-122"/>
          </a:endParaRPr>
        </a:p>
      </dgm:t>
    </dgm:pt>
    <dgm:pt modelId="{991B7612-C0C9-4B2C-B1B9-5A05567E4320}" type="sibTrans" cxnId="{9634B899-8DE9-457D-A398-0ADB4578F613}">
      <dgm:prSet custT="1"/>
      <dgm:spPr/>
      <dgm:t>
        <a:bodyPr/>
        <a:lstStyle/>
        <a:p>
          <a:endParaRPr lang="zh-CN" altLang="en-US" sz="1200">
            <a:solidFill>
              <a:schemeClr val="bg1"/>
            </a:solidFill>
            <a:latin typeface="微软雅黑" pitchFamily="34" charset="-122"/>
            <a:ea typeface="微软雅黑" pitchFamily="34" charset="-122"/>
          </a:endParaRPr>
        </a:p>
      </dgm:t>
    </dgm:pt>
    <dgm:pt modelId="{281E781B-A4A4-410C-8462-FA8EEA2033CA}">
      <dgm:prSet phldrT="[文本]" custT="1"/>
      <dgm:spPr>
        <a:solidFill>
          <a:srgbClr val="E95464"/>
        </a:solidFill>
      </dgm:spPr>
      <dgm:t>
        <a:bodyPr/>
        <a:lstStyle/>
        <a:p>
          <a:r>
            <a:rPr lang="zh-CN" altLang="en-US" sz="2000" b="1" dirty="0">
              <a:latin typeface="微软雅黑" pitchFamily="34" charset="-122"/>
              <a:ea typeface="微软雅黑" pitchFamily="34" charset="-122"/>
              <a:cs typeface="+mn-ea"/>
              <a:sym typeface="+mn-lt"/>
            </a:rPr>
            <a:t>线上实名</a:t>
          </a:r>
          <a:endParaRPr lang="zh-CN" altLang="en-US" sz="2000" dirty="0">
            <a:latin typeface="微软雅黑" pitchFamily="34" charset="-122"/>
            <a:ea typeface="微软雅黑" pitchFamily="34" charset="-122"/>
          </a:endParaRPr>
        </a:p>
      </dgm:t>
    </dgm:pt>
    <dgm:pt modelId="{C4C5B4DC-540D-487D-96AC-2620BCA67D04}" type="parTrans" cxnId="{07878190-C7C8-4680-A000-53970947DBCB}">
      <dgm:prSet/>
      <dgm:spPr/>
      <dgm:t>
        <a:bodyPr/>
        <a:lstStyle/>
        <a:p>
          <a:endParaRPr lang="zh-CN" altLang="en-US" sz="1600">
            <a:solidFill>
              <a:schemeClr val="bg1"/>
            </a:solidFill>
            <a:latin typeface="微软雅黑" pitchFamily="34" charset="-122"/>
            <a:ea typeface="微软雅黑" pitchFamily="34" charset="-122"/>
          </a:endParaRPr>
        </a:p>
      </dgm:t>
    </dgm:pt>
    <dgm:pt modelId="{7E60D133-E47D-4D1E-8E43-79CCB55BB5B0}" type="sibTrans" cxnId="{07878190-C7C8-4680-A000-53970947DBCB}">
      <dgm:prSet custT="1"/>
      <dgm:spPr/>
      <dgm:t>
        <a:bodyPr/>
        <a:lstStyle/>
        <a:p>
          <a:endParaRPr lang="zh-CN" altLang="en-US" sz="1200">
            <a:solidFill>
              <a:schemeClr val="bg1"/>
            </a:solidFill>
            <a:latin typeface="微软雅黑" pitchFamily="34" charset="-122"/>
            <a:ea typeface="微软雅黑" pitchFamily="34" charset="-122"/>
          </a:endParaRPr>
        </a:p>
      </dgm:t>
    </dgm:pt>
    <dgm:pt modelId="{95F70491-A12C-49CC-A1FD-6AD4A488BC8E}">
      <dgm:prSet phldrT="[文本]" custT="1"/>
      <dgm:spPr>
        <a:solidFill>
          <a:srgbClr val="E95464"/>
        </a:solidFill>
      </dgm:spPr>
      <dgm:t>
        <a:bodyPr/>
        <a:lstStyle/>
        <a:p>
          <a:r>
            <a:rPr lang="zh-CN" altLang="en-US" sz="2000" b="1" dirty="0">
              <a:latin typeface="微软雅黑" pitchFamily="34" charset="-122"/>
              <a:ea typeface="微软雅黑" pitchFamily="34" charset="-122"/>
              <a:cs typeface="+mn-ea"/>
              <a:sym typeface="+mn-lt"/>
            </a:rPr>
            <a:t>激活</a:t>
          </a:r>
          <a:endParaRPr lang="zh-CN" altLang="en-US" sz="2000" dirty="0">
            <a:latin typeface="微软雅黑" pitchFamily="34" charset="-122"/>
            <a:ea typeface="微软雅黑" pitchFamily="34" charset="-122"/>
          </a:endParaRPr>
        </a:p>
      </dgm:t>
    </dgm:pt>
    <dgm:pt modelId="{92A09CE5-F508-414C-B61B-E3B5D5A18B04}" type="parTrans" cxnId="{7E82E060-AFDC-4BCC-AD60-B68FD45C34C1}">
      <dgm:prSet/>
      <dgm:spPr/>
      <dgm:t>
        <a:bodyPr/>
        <a:lstStyle/>
        <a:p>
          <a:endParaRPr lang="zh-CN" altLang="en-US" sz="1600">
            <a:solidFill>
              <a:schemeClr val="bg1"/>
            </a:solidFill>
            <a:latin typeface="微软雅黑" pitchFamily="34" charset="-122"/>
            <a:ea typeface="微软雅黑" pitchFamily="34" charset="-122"/>
          </a:endParaRPr>
        </a:p>
      </dgm:t>
    </dgm:pt>
    <dgm:pt modelId="{6BF7A591-FBB2-4184-9F30-0829945FB0FE}" type="sibTrans" cxnId="{7E82E060-AFDC-4BCC-AD60-B68FD45C34C1}">
      <dgm:prSet/>
      <dgm:spPr/>
      <dgm:t>
        <a:bodyPr/>
        <a:lstStyle/>
        <a:p>
          <a:endParaRPr lang="zh-CN" altLang="en-US" sz="1600">
            <a:solidFill>
              <a:schemeClr val="bg1"/>
            </a:solidFill>
            <a:latin typeface="微软雅黑" pitchFamily="34" charset="-122"/>
            <a:ea typeface="微软雅黑" pitchFamily="34" charset="-122"/>
          </a:endParaRPr>
        </a:p>
      </dgm:t>
    </dgm:pt>
    <dgm:pt modelId="{A214C5DD-3099-4C7E-97B8-B92BAED0D9D1}" type="pres">
      <dgm:prSet presAssocID="{EFEB2B15-15C1-452F-A2B9-A33F3CEA102B}" presName="diagram" presStyleCnt="0">
        <dgm:presLayoutVars>
          <dgm:dir/>
          <dgm:resizeHandles val="exact"/>
        </dgm:presLayoutVars>
      </dgm:prSet>
      <dgm:spPr/>
      <dgm:t>
        <a:bodyPr/>
        <a:lstStyle/>
        <a:p>
          <a:endParaRPr lang="zh-CN" altLang="en-US"/>
        </a:p>
      </dgm:t>
    </dgm:pt>
    <dgm:pt modelId="{F2FC6653-B50D-412C-8C80-9E9E68456756}" type="pres">
      <dgm:prSet presAssocID="{9F7855F4-711F-4203-A977-AF27BAAAA414}" presName="node" presStyleLbl="node1" presStyleIdx="0" presStyleCnt="6">
        <dgm:presLayoutVars>
          <dgm:bulletEnabled val="1"/>
        </dgm:presLayoutVars>
      </dgm:prSet>
      <dgm:spPr/>
      <dgm:t>
        <a:bodyPr/>
        <a:lstStyle/>
        <a:p>
          <a:endParaRPr lang="zh-CN" altLang="en-US"/>
        </a:p>
      </dgm:t>
    </dgm:pt>
    <dgm:pt modelId="{6F64C184-0225-4DDD-94CF-F8638A98D800}" type="pres">
      <dgm:prSet presAssocID="{12059D4F-6FBC-4396-90F8-7FA0FC105238}" presName="sibTrans" presStyleLbl="sibTrans2D1" presStyleIdx="0" presStyleCnt="5"/>
      <dgm:spPr/>
      <dgm:t>
        <a:bodyPr/>
        <a:lstStyle/>
        <a:p>
          <a:endParaRPr lang="zh-CN" altLang="en-US"/>
        </a:p>
      </dgm:t>
    </dgm:pt>
    <dgm:pt modelId="{B107308B-4CF5-4D81-8967-E6A2E02AF59A}" type="pres">
      <dgm:prSet presAssocID="{12059D4F-6FBC-4396-90F8-7FA0FC105238}" presName="connectorText" presStyleLbl="sibTrans2D1" presStyleIdx="0" presStyleCnt="5"/>
      <dgm:spPr/>
      <dgm:t>
        <a:bodyPr/>
        <a:lstStyle/>
        <a:p>
          <a:endParaRPr lang="zh-CN" altLang="en-US"/>
        </a:p>
      </dgm:t>
    </dgm:pt>
    <dgm:pt modelId="{10CE7E3E-2D81-47A2-B113-343A5F555162}" type="pres">
      <dgm:prSet presAssocID="{F747800F-986C-4CF9-B2B9-12D3EC3C92F6}" presName="node" presStyleLbl="node1" presStyleIdx="1" presStyleCnt="6">
        <dgm:presLayoutVars>
          <dgm:bulletEnabled val="1"/>
        </dgm:presLayoutVars>
      </dgm:prSet>
      <dgm:spPr/>
      <dgm:t>
        <a:bodyPr/>
        <a:lstStyle/>
        <a:p>
          <a:endParaRPr lang="zh-CN" altLang="en-US"/>
        </a:p>
      </dgm:t>
    </dgm:pt>
    <dgm:pt modelId="{3426BEC6-843C-4DB8-A624-F8BB0D3334F8}" type="pres">
      <dgm:prSet presAssocID="{3E935E8D-F55E-47C5-9DA0-3A2006F59CB3}" presName="sibTrans" presStyleLbl="sibTrans2D1" presStyleIdx="1" presStyleCnt="5"/>
      <dgm:spPr/>
      <dgm:t>
        <a:bodyPr/>
        <a:lstStyle/>
        <a:p>
          <a:endParaRPr lang="zh-CN" altLang="en-US"/>
        </a:p>
      </dgm:t>
    </dgm:pt>
    <dgm:pt modelId="{8E8E4F24-32AA-4FB7-87C4-74A01A31BCB3}" type="pres">
      <dgm:prSet presAssocID="{3E935E8D-F55E-47C5-9DA0-3A2006F59CB3}" presName="connectorText" presStyleLbl="sibTrans2D1" presStyleIdx="1" presStyleCnt="5"/>
      <dgm:spPr/>
      <dgm:t>
        <a:bodyPr/>
        <a:lstStyle/>
        <a:p>
          <a:endParaRPr lang="zh-CN" altLang="en-US"/>
        </a:p>
      </dgm:t>
    </dgm:pt>
    <dgm:pt modelId="{248FA627-285F-45FB-ABC4-63D5C09F8025}" type="pres">
      <dgm:prSet presAssocID="{5CA17550-056E-45F1-AD93-7CA44D26D37B}" presName="node" presStyleLbl="node1" presStyleIdx="2" presStyleCnt="6">
        <dgm:presLayoutVars>
          <dgm:bulletEnabled val="1"/>
        </dgm:presLayoutVars>
      </dgm:prSet>
      <dgm:spPr/>
      <dgm:t>
        <a:bodyPr/>
        <a:lstStyle/>
        <a:p>
          <a:endParaRPr lang="zh-CN" altLang="en-US"/>
        </a:p>
      </dgm:t>
    </dgm:pt>
    <dgm:pt modelId="{A5582590-1866-46E6-B44B-2B6C3B5A0D43}" type="pres">
      <dgm:prSet presAssocID="{F7BE68B8-42F7-40B7-99B1-6CE5AB9FE3AB}" presName="sibTrans" presStyleLbl="sibTrans2D1" presStyleIdx="2" presStyleCnt="5"/>
      <dgm:spPr/>
      <dgm:t>
        <a:bodyPr/>
        <a:lstStyle/>
        <a:p>
          <a:endParaRPr lang="zh-CN" altLang="en-US"/>
        </a:p>
      </dgm:t>
    </dgm:pt>
    <dgm:pt modelId="{C465FE5F-6721-4B5A-B382-A36E90F0DCA2}" type="pres">
      <dgm:prSet presAssocID="{F7BE68B8-42F7-40B7-99B1-6CE5AB9FE3AB}" presName="connectorText" presStyleLbl="sibTrans2D1" presStyleIdx="2" presStyleCnt="5"/>
      <dgm:spPr/>
      <dgm:t>
        <a:bodyPr/>
        <a:lstStyle/>
        <a:p>
          <a:endParaRPr lang="zh-CN" altLang="en-US"/>
        </a:p>
      </dgm:t>
    </dgm:pt>
    <dgm:pt modelId="{58A553BA-D7C2-44EA-9A0A-B3C8B395461F}" type="pres">
      <dgm:prSet presAssocID="{42465669-68FF-4161-8EAF-270507391ADF}" presName="node" presStyleLbl="node1" presStyleIdx="3" presStyleCnt="6">
        <dgm:presLayoutVars>
          <dgm:bulletEnabled val="1"/>
        </dgm:presLayoutVars>
      </dgm:prSet>
      <dgm:spPr/>
      <dgm:t>
        <a:bodyPr/>
        <a:lstStyle/>
        <a:p>
          <a:endParaRPr lang="zh-CN" altLang="en-US"/>
        </a:p>
      </dgm:t>
    </dgm:pt>
    <dgm:pt modelId="{DEFD71D8-CFE5-4370-B6E4-FDB241C0211A}" type="pres">
      <dgm:prSet presAssocID="{991B7612-C0C9-4B2C-B1B9-5A05567E4320}" presName="sibTrans" presStyleLbl="sibTrans2D1" presStyleIdx="3" presStyleCnt="5"/>
      <dgm:spPr/>
      <dgm:t>
        <a:bodyPr/>
        <a:lstStyle/>
        <a:p>
          <a:endParaRPr lang="zh-CN" altLang="en-US"/>
        </a:p>
      </dgm:t>
    </dgm:pt>
    <dgm:pt modelId="{ED50CDB7-2058-493F-A669-679405F54DA9}" type="pres">
      <dgm:prSet presAssocID="{991B7612-C0C9-4B2C-B1B9-5A05567E4320}" presName="connectorText" presStyleLbl="sibTrans2D1" presStyleIdx="3" presStyleCnt="5"/>
      <dgm:spPr/>
      <dgm:t>
        <a:bodyPr/>
        <a:lstStyle/>
        <a:p>
          <a:endParaRPr lang="zh-CN" altLang="en-US"/>
        </a:p>
      </dgm:t>
    </dgm:pt>
    <dgm:pt modelId="{49E607F9-3350-4712-A698-500BB138F6FB}" type="pres">
      <dgm:prSet presAssocID="{281E781B-A4A4-410C-8462-FA8EEA2033CA}" presName="node" presStyleLbl="node1" presStyleIdx="4" presStyleCnt="6">
        <dgm:presLayoutVars>
          <dgm:bulletEnabled val="1"/>
        </dgm:presLayoutVars>
      </dgm:prSet>
      <dgm:spPr/>
      <dgm:t>
        <a:bodyPr/>
        <a:lstStyle/>
        <a:p>
          <a:endParaRPr lang="zh-CN" altLang="en-US"/>
        </a:p>
      </dgm:t>
    </dgm:pt>
    <dgm:pt modelId="{13EAA00C-F8CC-43FC-A31B-3B10DB07DFE6}" type="pres">
      <dgm:prSet presAssocID="{7E60D133-E47D-4D1E-8E43-79CCB55BB5B0}" presName="sibTrans" presStyleLbl="sibTrans2D1" presStyleIdx="4" presStyleCnt="5"/>
      <dgm:spPr/>
      <dgm:t>
        <a:bodyPr/>
        <a:lstStyle/>
        <a:p>
          <a:endParaRPr lang="zh-CN" altLang="en-US"/>
        </a:p>
      </dgm:t>
    </dgm:pt>
    <dgm:pt modelId="{70BDE1C1-1F09-47C6-8D2C-741D078F9DB0}" type="pres">
      <dgm:prSet presAssocID="{7E60D133-E47D-4D1E-8E43-79CCB55BB5B0}" presName="connectorText" presStyleLbl="sibTrans2D1" presStyleIdx="4" presStyleCnt="5"/>
      <dgm:spPr/>
      <dgm:t>
        <a:bodyPr/>
        <a:lstStyle/>
        <a:p>
          <a:endParaRPr lang="zh-CN" altLang="en-US"/>
        </a:p>
      </dgm:t>
    </dgm:pt>
    <dgm:pt modelId="{B8F6CACF-F7E5-4763-BA99-D57E51C771F0}" type="pres">
      <dgm:prSet presAssocID="{95F70491-A12C-49CC-A1FD-6AD4A488BC8E}" presName="node" presStyleLbl="node1" presStyleIdx="5" presStyleCnt="6">
        <dgm:presLayoutVars>
          <dgm:bulletEnabled val="1"/>
        </dgm:presLayoutVars>
      </dgm:prSet>
      <dgm:spPr/>
      <dgm:t>
        <a:bodyPr/>
        <a:lstStyle/>
        <a:p>
          <a:endParaRPr lang="zh-CN" altLang="en-US"/>
        </a:p>
      </dgm:t>
    </dgm:pt>
  </dgm:ptLst>
  <dgm:cxnLst>
    <dgm:cxn modelId="{7911D510-A10F-476C-A1C6-674E26CFC91E}" type="presOf" srcId="{9F7855F4-711F-4203-A977-AF27BAAAA414}" destId="{F2FC6653-B50D-412C-8C80-9E9E68456756}" srcOrd="0" destOrd="0" presId="urn:microsoft.com/office/officeart/2005/8/layout/process5"/>
    <dgm:cxn modelId="{052EA0F1-D06E-4D24-95E1-344DC184D4F1}" type="presOf" srcId="{7E60D133-E47D-4D1E-8E43-79CCB55BB5B0}" destId="{70BDE1C1-1F09-47C6-8D2C-741D078F9DB0}" srcOrd="1" destOrd="0" presId="urn:microsoft.com/office/officeart/2005/8/layout/process5"/>
    <dgm:cxn modelId="{F411A2A1-C34B-4F12-A011-796BD79FEABD}" type="presOf" srcId="{3E935E8D-F55E-47C5-9DA0-3A2006F59CB3}" destId="{8E8E4F24-32AA-4FB7-87C4-74A01A31BCB3}" srcOrd="1" destOrd="0" presId="urn:microsoft.com/office/officeart/2005/8/layout/process5"/>
    <dgm:cxn modelId="{2DE4D235-5F21-473E-96A8-712C125BCD8B}" type="presOf" srcId="{EFEB2B15-15C1-452F-A2B9-A33F3CEA102B}" destId="{A214C5DD-3099-4C7E-97B8-B92BAED0D9D1}" srcOrd="0" destOrd="0" presId="urn:microsoft.com/office/officeart/2005/8/layout/process5"/>
    <dgm:cxn modelId="{9A98B814-1B44-4554-B23D-58B5F142192F}" type="presOf" srcId="{F747800F-986C-4CF9-B2B9-12D3EC3C92F6}" destId="{10CE7E3E-2D81-47A2-B113-343A5F555162}" srcOrd="0" destOrd="0" presId="urn:microsoft.com/office/officeart/2005/8/layout/process5"/>
    <dgm:cxn modelId="{7E82E060-AFDC-4BCC-AD60-B68FD45C34C1}" srcId="{EFEB2B15-15C1-452F-A2B9-A33F3CEA102B}" destId="{95F70491-A12C-49CC-A1FD-6AD4A488BC8E}" srcOrd="5" destOrd="0" parTransId="{92A09CE5-F508-414C-B61B-E3B5D5A18B04}" sibTransId="{6BF7A591-FBB2-4184-9F30-0829945FB0FE}"/>
    <dgm:cxn modelId="{3CEEDA33-13B6-4374-A9AB-C068D3808EF2}" type="presOf" srcId="{991B7612-C0C9-4B2C-B1B9-5A05567E4320}" destId="{DEFD71D8-CFE5-4370-B6E4-FDB241C0211A}" srcOrd="0" destOrd="0" presId="urn:microsoft.com/office/officeart/2005/8/layout/process5"/>
    <dgm:cxn modelId="{761B37A5-7EC0-4172-A6EE-F605067A7763}" type="presOf" srcId="{95F70491-A12C-49CC-A1FD-6AD4A488BC8E}" destId="{B8F6CACF-F7E5-4763-BA99-D57E51C771F0}" srcOrd="0" destOrd="0" presId="urn:microsoft.com/office/officeart/2005/8/layout/process5"/>
    <dgm:cxn modelId="{E977BC88-8393-48FA-9680-64C1E260DA14}" type="presOf" srcId="{12059D4F-6FBC-4396-90F8-7FA0FC105238}" destId="{B107308B-4CF5-4D81-8967-E6A2E02AF59A}" srcOrd="1" destOrd="0" presId="urn:microsoft.com/office/officeart/2005/8/layout/process5"/>
    <dgm:cxn modelId="{43102A28-196D-4732-B489-9C4C823A71AA}" type="presOf" srcId="{42465669-68FF-4161-8EAF-270507391ADF}" destId="{58A553BA-D7C2-44EA-9A0A-B3C8B395461F}" srcOrd="0" destOrd="0" presId="urn:microsoft.com/office/officeart/2005/8/layout/process5"/>
    <dgm:cxn modelId="{0EAEC300-82C5-40F1-89BB-36A847E4A358}" srcId="{EFEB2B15-15C1-452F-A2B9-A33F3CEA102B}" destId="{F747800F-986C-4CF9-B2B9-12D3EC3C92F6}" srcOrd="1" destOrd="0" parTransId="{8DB55AE1-13BF-425B-8954-10A8618298FE}" sibTransId="{3E935E8D-F55E-47C5-9DA0-3A2006F59CB3}"/>
    <dgm:cxn modelId="{9728E3E9-C833-46EF-9E5F-62808A638584}" type="presOf" srcId="{12059D4F-6FBC-4396-90F8-7FA0FC105238}" destId="{6F64C184-0225-4DDD-94CF-F8638A98D800}" srcOrd="0" destOrd="0" presId="urn:microsoft.com/office/officeart/2005/8/layout/process5"/>
    <dgm:cxn modelId="{F7027FDA-12BE-4B49-BF0D-380321732DBB}" srcId="{EFEB2B15-15C1-452F-A2B9-A33F3CEA102B}" destId="{9F7855F4-711F-4203-A977-AF27BAAAA414}" srcOrd="0" destOrd="0" parTransId="{C465F608-06A6-42B5-9146-B84E627105D0}" sibTransId="{12059D4F-6FBC-4396-90F8-7FA0FC105238}"/>
    <dgm:cxn modelId="{5414B7B4-B22C-4D7E-948D-D3D9F20646BF}" type="presOf" srcId="{F7BE68B8-42F7-40B7-99B1-6CE5AB9FE3AB}" destId="{A5582590-1866-46E6-B44B-2B6C3B5A0D43}" srcOrd="0" destOrd="0" presId="urn:microsoft.com/office/officeart/2005/8/layout/process5"/>
    <dgm:cxn modelId="{ECDDBC43-D0CD-4474-9110-5CD448585591}" type="presOf" srcId="{281E781B-A4A4-410C-8462-FA8EEA2033CA}" destId="{49E607F9-3350-4712-A698-500BB138F6FB}" srcOrd="0" destOrd="0" presId="urn:microsoft.com/office/officeart/2005/8/layout/process5"/>
    <dgm:cxn modelId="{E743579E-2865-46BC-AF2B-1DAF15172161}" type="presOf" srcId="{5CA17550-056E-45F1-AD93-7CA44D26D37B}" destId="{248FA627-285F-45FB-ABC4-63D5C09F8025}" srcOrd="0" destOrd="0" presId="urn:microsoft.com/office/officeart/2005/8/layout/process5"/>
    <dgm:cxn modelId="{15F3CDA1-53CB-467D-8942-1BB38D317B18}" type="presOf" srcId="{3E935E8D-F55E-47C5-9DA0-3A2006F59CB3}" destId="{3426BEC6-843C-4DB8-A624-F8BB0D3334F8}" srcOrd="0" destOrd="0" presId="urn:microsoft.com/office/officeart/2005/8/layout/process5"/>
    <dgm:cxn modelId="{8D2B944B-01EF-4DE1-A1B0-ED0ACC7B62D4}" type="presOf" srcId="{7E60D133-E47D-4D1E-8E43-79CCB55BB5B0}" destId="{13EAA00C-F8CC-43FC-A31B-3B10DB07DFE6}" srcOrd="0" destOrd="0" presId="urn:microsoft.com/office/officeart/2005/8/layout/process5"/>
    <dgm:cxn modelId="{E800DEAA-96C6-4A60-90C1-A569F7BCBE95}" srcId="{EFEB2B15-15C1-452F-A2B9-A33F3CEA102B}" destId="{5CA17550-056E-45F1-AD93-7CA44D26D37B}" srcOrd="2" destOrd="0" parTransId="{AA58A823-1DFC-4F0C-896E-54A20229227C}" sibTransId="{F7BE68B8-42F7-40B7-99B1-6CE5AB9FE3AB}"/>
    <dgm:cxn modelId="{1DE7B245-EDFD-4713-9042-663E4838109C}" type="presOf" srcId="{991B7612-C0C9-4B2C-B1B9-5A05567E4320}" destId="{ED50CDB7-2058-493F-A669-679405F54DA9}" srcOrd="1" destOrd="0" presId="urn:microsoft.com/office/officeart/2005/8/layout/process5"/>
    <dgm:cxn modelId="{7C2CEB9E-FEF4-4E65-9C69-E99D59A84A18}" type="presOf" srcId="{F7BE68B8-42F7-40B7-99B1-6CE5AB9FE3AB}" destId="{C465FE5F-6721-4B5A-B382-A36E90F0DCA2}" srcOrd="1" destOrd="0" presId="urn:microsoft.com/office/officeart/2005/8/layout/process5"/>
    <dgm:cxn modelId="{9634B899-8DE9-457D-A398-0ADB4578F613}" srcId="{EFEB2B15-15C1-452F-A2B9-A33F3CEA102B}" destId="{42465669-68FF-4161-8EAF-270507391ADF}" srcOrd="3" destOrd="0" parTransId="{6FB62540-AF9A-467D-9F35-2C92A19465C6}" sibTransId="{991B7612-C0C9-4B2C-B1B9-5A05567E4320}"/>
    <dgm:cxn modelId="{07878190-C7C8-4680-A000-53970947DBCB}" srcId="{EFEB2B15-15C1-452F-A2B9-A33F3CEA102B}" destId="{281E781B-A4A4-410C-8462-FA8EEA2033CA}" srcOrd="4" destOrd="0" parTransId="{C4C5B4DC-540D-487D-96AC-2620BCA67D04}" sibTransId="{7E60D133-E47D-4D1E-8E43-79CCB55BB5B0}"/>
    <dgm:cxn modelId="{D54D1D0C-F244-401E-8F45-E7004D590A86}" type="presParOf" srcId="{A214C5DD-3099-4C7E-97B8-B92BAED0D9D1}" destId="{F2FC6653-B50D-412C-8C80-9E9E68456756}" srcOrd="0" destOrd="0" presId="urn:microsoft.com/office/officeart/2005/8/layout/process5"/>
    <dgm:cxn modelId="{BFDD89C7-FB97-4C02-8E75-337274E5DE4B}" type="presParOf" srcId="{A214C5DD-3099-4C7E-97B8-B92BAED0D9D1}" destId="{6F64C184-0225-4DDD-94CF-F8638A98D800}" srcOrd="1" destOrd="0" presId="urn:microsoft.com/office/officeart/2005/8/layout/process5"/>
    <dgm:cxn modelId="{515FC29D-4244-4B76-B780-986802FD80A7}" type="presParOf" srcId="{6F64C184-0225-4DDD-94CF-F8638A98D800}" destId="{B107308B-4CF5-4D81-8967-E6A2E02AF59A}" srcOrd="0" destOrd="0" presId="urn:microsoft.com/office/officeart/2005/8/layout/process5"/>
    <dgm:cxn modelId="{34F10FAF-F830-4DCA-92A2-BB25D6F72968}" type="presParOf" srcId="{A214C5DD-3099-4C7E-97B8-B92BAED0D9D1}" destId="{10CE7E3E-2D81-47A2-B113-343A5F555162}" srcOrd="2" destOrd="0" presId="urn:microsoft.com/office/officeart/2005/8/layout/process5"/>
    <dgm:cxn modelId="{BEC9FD17-6CE4-46C0-818C-980F39438197}" type="presParOf" srcId="{A214C5DD-3099-4C7E-97B8-B92BAED0D9D1}" destId="{3426BEC6-843C-4DB8-A624-F8BB0D3334F8}" srcOrd="3" destOrd="0" presId="urn:microsoft.com/office/officeart/2005/8/layout/process5"/>
    <dgm:cxn modelId="{F9C04AD7-6DBB-4F15-A5B8-20C4B1EEC180}" type="presParOf" srcId="{3426BEC6-843C-4DB8-A624-F8BB0D3334F8}" destId="{8E8E4F24-32AA-4FB7-87C4-74A01A31BCB3}" srcOrd="0" destOrd="0" presId="urn:microsoft.com/office/officeart/2005/8/layout/process5"/>
    <dgm:cxn modelId="{C32A5F47-B4CB-48B4-83AE-1A7DAC919ED0}" type="presParOf" srcId="{A214C5DD-3099-4C7E-97B8-B92BAED0D9D1}" destId="{248FA627-285F-45FB-ABC4-63D5C09F8025}" srcOrd="4" destOrd="0" presId="urn:microsoft.com/office/officeart/2005/8/layout/process5"/>
    <dgm:cxn modelId="{84A3FFF2-D949-46FE-9634-8938F548F380}" type="presParOf" srcId="{A214C5DD-3099-4C7E-97B8-B92BAED0D9D1}" destId="{A5582590-1866-46E6-B44B-2B6C3B5A0D43}" srcOrd="5" destOrd="0" presId="urn:microsoft.com/office/officeart/2005/8/layout/process5"/>
    <dgm:cxn modelId="{B21A1771-0A14-48EB-BE5A-63EC429BD02C}" type="presParOf" srcId="{A5582590-1866-46E6-B44B-2B6C3B5A0D43}" destId="{C465FE5F-6721-4B5A-B382-A36E90F0DCA2}" srcOrd="0" destOrd="0" presId="urn:microsoft.com/office/officeart/2005/8/layout/process5"/>
    <dgm:cxn modelId="{7954D1FF-70BA-4F43-B6F6-5F86E3B2ED3C}" type="presParOf" srcId="{A214C5DD-3099-4C7E-97B8-B92BAED0D9D1}" destId="{58A553BA-D7C2-44EA-9A0A-B3C8B395461F}" srcOrd="6" destOrd="0" presId="urn:microsoft.com/office/officeart/2005/8/layout/process5"/>
    <dgm:cxn modelId="{7021A3E3-159C-4323-A8B9-0F7A30BAE777}" type="presParOf" srcId="{A214C5DD-3099-4C7E-97B8-B92BAED0D9D1}" destId="{DEFD71D8-CFE5-4370-B6E4-FDB241C0211A}" srcOrd="7" destOrd="0" presId="urn:microsoft.com/office/officeart/2005/8/layout/process5"/>
    <dgm:cxn modelId="{7B73D2CD-AB16-4065-8A3C-8AD97C954DD3}" type="presParOf" srcId="{DEFD71D8-CFE5-4370-B6E4-FDB241C0211A}" destId="{ED50CDB7-2058-493F-A669-679405F54DA9}" srcOrd="0" destOrd="0" presId="urn:microsoft.com/office/officeart/2005/8/layout/process5"/>
    <dgm:cxn modelId="{F3864473-900D-4A31-9DFB-02DB3080DCBF}" type="presParOf" srcId="{A214C5DD-3099-4C7E-97B8-B92BAED0D9D1}" destId="{49E607F9-3350-4712-A698-500BB138F6FB}" srcOrd="8" destOrd="0" presId="urn:microsoft.com/office/officeart/2005/8/layout/process5"/>
    <dgm:cxn modelId="{6913588D-CDF6-4DE9-85F0-EF7C83824DB0}" type="presParOf" srcId="{A214C5DD-3099-4C7E-97B8-B92BAED0D9D1}" destId="{13EAA00C-F8CC-43FC-A31B-3B10DB07DFE6}" srcOrd="9" destOrd="0" presId="urn:microsoft.com/office/officeart/2005/8/layout/process5"/>
    <dgm:cxn modelId="{E5BA5AF3-BBBD-4872-B683-C6B96D0D8DB0}" type="presParOf" srcId="{13EAA00C-F8CC-43FC-A31B-3B10DB07DFE6}" destId="{70BDE1C1-1F09-47C6-8D2C-741D078F9DB0}" srcOrd="0" destOrd="0" presId="urn:microsoft.com/office/officeart/2005/8/layout/process5"/>
    <dgm:cxn modelId="{61919789-BF53-4DB0-8AE8-122973D50480}" type="presParOf" srcId="{A214C5DD-3099-4C7E-97B8-B92BAED0D9D1}" destId="{B8F6CACF-F7E5-4763-BA99-D57E51C771F0}" srcOrd="10" destOrd="0" presId="urn:microsoft.com/office/officeart/2005/8/layout/process5"/>
  </dgm:cxnLst>
  <dgm:bg>
    <a:noFill/>
  </dgm:bg>
  <dgm:whole>
    <a:ln>
      <a:noFill/>
    </a:ln>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AD3B76F-5331-42DB-BA0D-CACB0BA2D07D}" type="doc">
      <dgm:prSet loTypeId="urn:microsoft.com/office/officeart/2005/8/layout/vList3#7"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r>
            <a:rPr lang="zh-CN" altLang="en-US" sz="1800" dirty="0"/>
            <a:t>点击</a:t>
          </a:r>
          <a:endParaRPr lang="en-US" altLang="zh-CN" sz="1800" dirty="0"/>
        </a:p>
        <a:p>
          <a:r>
            <a:rPr lang="zh-CN" altLang="en-US" sz="1800" dirty="0"/>
            <a:t>老用户优惠</a:t>
          </a:r>
        </a:p>
      </dgm:t>
    </dgm:pt>
    <dgm:pt modelId="{5C205E98-EFB7-4FC6-9CAF-CF5EE8F14F76}" type="parTrans" cxnId="{B62AA6D1-5C97-4748-B38E-0018FA606E69}">
      <dgm:prSet/>
      <dgm:spPr/>
      <dgm:t>
        <a:bodyPr/>
        <a:lstStyle/>
        <a:p>
          <a:endParaRPr lang="zh-CN" altLang="en-US" sz="1200"/>
        </a:p>
      </dgm:t>
    </dgm:pt>
    <dgm:pt modelId="{EE643F59-6DE8-4191-BBF3-5E5D9EA87ED2}" type="sibTrans" cxnId="{B62AA6D1-5C97-4748-B38E-0018FA606E69}">
      <dgm:prSet/>
      <dgm:spPr/>
      <dgm:t>
        <a:bodyPr/>
        <a:lstStyle/>
        <a:p>
          <a:endParaRPr lang="zh-CN" altLang="en-US" sz="1200"/>
        </a:p>
      </dgm:t>
    </dgm:pt>
    <dgm:pt modelId="{3F9984B2-D494-4EB2-AB0B-8449E19C81C4}">
      <dgm:prSet phldrT="[文本]" custT="1"/>
      <dgm:spPr/>
      <dgm:t>
        <a:bodyPr/>
        <a:lstStyle/>
        <a:p>
          <a:r>
            <a:rPr lang="zh-CN" altLang="en-US" sz="1800" dirty="0"/>
            <a:t>输入身份证</a:t>
          </a:r>
          <a:r>
            <a:rPr lang="en-US" altLang="zh-CN" sz="1800" dirty="0"/>
            <a:t>/</a:t>
          </a:r>
          <a:r>
            <a:rPr lang="zh-CN" altLang="en-US" sz="1800" dirty="0"/>
            <a:t>手机号</a:t>
          </a:r>
          <a:r>
            <a:rPr lang="en-US" altLang="zh-CN" sz="1800" dirty="0"/>
            <a:t>/</a:t>
          </a:r>
          <a:r>
            <a:rPr lang="zh-CN" altLang="en-US" sz="1800" dirty="0"/>
            <a:t>宽带账号</a:t>
          </a:r>
        </a:p>
      </dgm:t>
    </dgm:pt>
    <dgm:pt modelId="{2A459E85-E25B-42CF-AC1B-326D4DB75E3A}" type="parTrans" cxnId="{5E0337EC-B978-4A0D-A67E-32F750B9FF57}">
      <dgm:prSet/>
      <dgm:spPr/>
      <dgm:t>
        <a:bodyPr/>
        <a:lstStyle/>
        <a:p>
          <a:endParaRPr lang="zh-CN" altLang="en-US" sz="1200"/>
        </a:p>
      </dgm:t>
    </dgm:pt>
    <dgm:pt modelId="{F75F44FB-33E9-4DBD-ADD2-646164EC6BE0}" type="sibTrans" cxnId="{5E0337EC-B978-4A0D-A67E-32F750B9FF57}">
      <dgm:prSet/>
      <dgm:spPr/>
      <dgm:t>
        <a:bodyPr/>
        <a:lstStyle/>
        <a:p>
          <a:endParaRPr lang="zh-CN" altLang="en-US" sz="1200"/>
        </a:p>
      </dgm:t>
    </dgm:pt>
    <dgm:pt modelId="{4E6022FE-3C12-43C7-BB49-AF0FD7967416}">
      <dgm:prSet phldrT="[文本]" custT="1"/>
      <dgm:spPr/>
      <dgm:t>
        <a:bodyPr/>
        <a:lstStyle/>
        <a:p>
          <a:r>
            <a:rPr lang="zh-CN" altLang="en-US" sz="1800" dirty="0"/>
            <a:t>点击宽带右边的按钮“优惠推荐”</a:t>
          </a:r>
        </a:p>
      </dgm:t>
    </dgm:pt>
    <dgm:pt modelId="{E2356E97-8AD4-4E7F-BD52-F79778B2FBBF}" type="parTrans" cxnId="{BDDF5BD8-F1C8-4C2B-B9E0-704CFA9EA6E2}">
      <dgm:prSet/>
      <dgm:spPr/>
      <dgm:t>
        <a:bodyPr/>
        <a:lstStyle/>
        <a:p>
          <a:endParaRPr lang="zh-CN" altLang="en-US" sz="1200"/>
        </a:p>
      </dgm:t>
    </dgm:pt>
    <dgm:pt modelId="{2135E381-913E-4CE8-BC41-948750FF9268}" type="sibTrans" cxnId="{BDDF5BD8-F1C8-4C2B-B9E0-704CFA9EA6E2}">
      <dgm:prSet/>
      <dgm:spPr/>
      <dgm:t>
        <a:bodyPr/>
        <a:lstStyle/>
        <a:p>
          <a:endParaRPr lang="zh-CN" altLang="en-US" sz="12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12F859C2-0F38-4325-BB51-BC12D2FCCA37}" type="presOf" srcId="{3F9984B2-D494-4EB2-AB0B-8449E19C81C4}" destId="{54397846-A8B2-46DD-8D32-02BC8E0C5AD0}" srcOrd="0" destOrd="0" presId="urn:microsoft.com/office/officeart/2005/8/layout/vList3#7"/>
    <dgm:cxn modelId="{BDDF5BD8-F1C8-4C2B-B9E0-704CFA9EA6E2}" srcId="{3AD3B76F-5331-42DB-BA0D-CACB0BA2D07D}" destId="{4E6022FE-3C12-43C7-BB49-AF0FD7967416}" srcOrd="2" destOrd="0" parTransId="{E2356E97-8AD4-4E7F-BD52-F79778B2FBBF}" sibTransId="{2135E381-913E-4CE8-BC41-948750FF9268}"/>
    <dgm:cxn modelId="{4D3AF4C4-E5AF-4D75-BDF9-CA0176E28AB1}" type="presOf" srcId="{3AD3B76F-5331-42DB-BA0D-CACB0BA2D07D}" destId="{729623CE-46B2-4706-B3F6-5BF95C1B1837}" srcOrd="0" destOrd="0" presId="urn:microsoft.com/office/officeart/2005/8/layout/vList3#7"/>
    <dgm:cxn modelId="{9CA0DB1C-9864-4F5A-8E13-C6CE82FB7B49}" type="presOf" srcId="{4E6022FE-3C12-43C7-BB49-AF0FD7967416}" destId="{467B5F34-EAFD-4FD1-8874-C5AE5A934459}" srcOrd="0" destOrd="0" presId="urn:microsoft.com/office/officeart/2005/8/layout/vList3#7"/>
    <dgm:cxn modelId="{B62AA6D1-5C97-4748-B38E-0018FA606E69}" srcId="{3AD3B76F-5331-42DB-BA0D-CACB0BA2D07D}" destId="{86025B0B-C913-4711-BF8A-A1F2F76CED4D}" srcOrd="0" destOrd="0" parTransId="{5C205E98-EFB7-4FC6-9CAF-CF5EE8F14F76}" sibTransId="{EE643F59-6DE8-4191-BBF3-5E5D9EA87ED2}"/>
    <dgm:cxn modelId="{21A1416B-9DB7-4022-B3A9-BD44AFA29334}" type="presOf" srcId="{86025B0B-C913-4711-BF8A-A1F2F76CED4D}" destId="{F03320B3-1137-46BA-BA86-F9043B416CB9}" srcOrd="0" destOrd="0" presId="urn:microsoft.com/office/officeart/2005/8/layout/vList3#7"/>
    <dgm:cxn modelId="{5E0337EC-B978-4A0D-A67E-32F750B9FF57}" srcId="{3AD3B76F-5331-42DB-BA0D-CACB0BA2D07D}" destId="{3F9984B2-D494-4EB2-AB0B-8449E19C81C4}" srcOrd="1" destOrd="0" parTransId="{2A459E85-E25B-42CF-AC1B-326D4DB75E3A}" sibTransId="{F75F44FB-33E9-4DBD-ADD2-646164EC6BE0}"/>
    <dgm:cxn modelId="{7983E49D-A02F-4483-A866-995E49BC95AF}" type="presParOf" srcId="{729623CE-46B2-4706-B3F6-5BF95C1B1837}" destId="{27409BCC-E360-4983-9B5F-8BFF14B31115}" srcOrd="0" destOrd="0" presId="urn:microsoft.com/office/officeart/2005/8/layout/vList3#7"/>
    <dgm:cxn modelId="{13F7C7D1-4F62-46A0-B2B6-A4D85CD581E1}" type="presParOf" srcId="{27409BCC-E360-4983-9B5F-8BFF14B31115}" destId="{DF489258-B0A6-4D28-9089-126FC664DD04}" srcOrd="0" destOrd="0" presId="urn:microsoft.com/office/officeart/2005/8/layout/vList3#7"/>
    <dgm:cxn modelId="{8A4445A1-2E77-453C-B6BC-871736839163}" type="presParOf" srcId="{27409BCC-E360-4983-9B5F-8BFF14B31115}" destId="{F03320B3-1137-46BA-BA86-F9043B416CB9}" srcOrd="1" destOrd="0" presId="urn:microsoft.com/office/officeart/2005/8/layout/vList3#7"/>
    <dgm:cxn modelId="{1FEFBAF9-1481-4A0B-AEF0-B7F4D78522FC}" type="presParOf" srcId="{729623CE-46B2-4706-B3F6-5BF95C1B1837}" destId="{89F15663-8355-43EA-9165-3FD6713DB01F}" srcOrd="1" destOrd="0" presId="urn:microsoft.com/office/officeart/2005/8/layout/vList3#7"/>
    <dgm:cxn modelId="{E23D0008-4C96-4E75-A5AB-436654D8D159}" type="presParOf" srcId="{729623CE-46B2-4706-B3F6-5BF95C1B1837}" destId="{0CA21629-3585-4BD8-82AA-1EEA060F7D8F}" srcOrd="2" destOrd="0" presId="urn:microsoft.com/office/officeart/2005/8/layout/vList3#7"/>
    <dgm:cxn modelId="{885177B0-D715-4DBA-9CD8-96CF776CD601}" type="presParOf" srcId="{0CA21629-3585-4BD8-82AA-1EEA060F7D8F}" destId="{999B3493-5314-4DD5-94C4-918007A36E5D}" srcOrd="0" destOrd="0" presId="urn:microsoft.com/office/officeart/2005/8/layout/vList3#7"/>
    <dgm:cxn modelId="{A10E20DA-8A0F-4D98-ABF9-35AE4EB82674}" type="presParOf" srcId="{0CA21629-3585-4BD8-82AA-1EEA060F7D8F}" destId="{54397846-A8B2-46DD-8D32-02BC8E0C5AD0}" srcOrd="1" destOrd="0" presId="urn:microsoft.com/office/officeart/2005/8/layout/vList3#7"/>
    <dgm:cxn modelId="{8075F68F-CEC8-4A39-9C8C-155419F46555}" type="presParOf" srcId="{729623CE-46B2-4706-B3F6-5BF95C1B1837}" destId="{7A2228A8-38A4-4F2A-A19A-189C7C6ED3E8}" srcOrd="3" destOrd="0" presId="urn:microsoft.com/office/officeart/2005/8/layout/vList3#7"/>
    <dgm:cxn modelId="{6992E54D-C0D4-4687-80DF-8FCB8F9AD1F1}" type="presParOf" srcId="{729623CE-46B2-4706-B3F6-5BF95C1B1837}" destId="{5D53DA78-18AD-4885-B8DB-397014FA965D}" srcOrd="4" destOrd="0" presId="urn:microsoft.com/office/officeart/2005/8/layout/vList3#7"/>
    <dgm:cxn modelId="{FA6C8A36-09E7-40D0-B1FC-127106F71F7C}" type="presParOf" srcId="{5D53DA78-18AD-4885-B8DB-397014FA965D}" destId="{908BD257-7AB8-4BD3-B4C6-DFD267A59A4C}" srcOrd="0" destOrd="0" presId="urn:microsoft.com/office/officeart/2005/8/layout/vList3#7"/>
    <dgm:cxn modelId="{A5E1C617-C145-4A1F-A39F-D0A2E58CCBA2}" type="presParOf" srcId="{5D53DA78-18AD-4885-B8DB-397014FA965D}" destId="{467B5F34-EAFD-4FD1-8874-C5AE5A934459}" srcOrd="1" destOrd="0" presId="urn:microsoft.com/office/officeart/2005/8/layout/vList3#7"/>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AD3B76F-5331-42DB-BA0D-CACB0BA2D07D}" type="doc">
      <dgm:prSet loTypeId="urn:microsoft.com/office/officeart/2005/8/layout/vList3#8"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pPr algn="l"/>
          <a:r>
            <a:rPr lang="zh-CN" altLang="en-US" sz="1600" dirty="0"/>
            <a:t>单宽无需填写验证码，直接进入优惠方案</a:t>
          </a:r>
        </a:p>
      </dgm:t>
    </dgm:pt>
    <dgm:pt modelId="{5C205E98-EFB7-4FC6-9CAF-CF5EE8F14F76}" type="parTrans" cxnId="{B62AA6D1-5C97-4748-B38E-0018FA606E69}">
      <dgm:prSet/>
      <dgm:spPr/>
      <dgm:t>
        <a:bodyPr/>
        <a:lstStyle/>
        <a:p>
          <a:pPr algn="l"/>
          <a:endParaRPr lang="zh-CN" altLang="en-US" sz="1100"/>
        </a:p>
      </dgm:t>
    </dgm:pt>
    <dgm:pt modelId="{EE643F59-6DE8-4191-BBF3-5E5D9EA87ED2}" type="sibTrans" cxnId="{B62AA6D1-5C97-4748-B38E-0018FA606E69}">
      <dgm:prSet/>
      <dgm:spPr/>
      <dgm:t>
        <a:bodyPr/>
        <a:lstStyle/>
        <a:p>
          <a:pPr algn="l"/>
          <a:endParaRPr lang="zh-CN" altLang="en-US" sz="1100"/>
        </a:p>
      </dgm:t>
    </dgm:pt>
    <dgm:pt modelId="{3F9984B2-D494-4EB2-AB0B-8449E19C81C4}">
      <dgm:prSet phldrT="[文本]" custT="1"/>
      <dgm:spPr/>
      <dgm:t>
        <a:bodyPr/>
        <a:lstStyle/>
        <a:p>
          <a:pPr algn="l"/>
          <a:r>
            <a:rPr lang="zh-CN" altLang="en-US" sz="1600" dirty="0"/>
            <a:t>点击了解推荐套餐详情，可了解套餐具体资费</a:t>
          </a:r>
          <a:endParaRPr lang="en-US" altLang="zh-CN" sz="1600" dirty="0"/>
        </a:p>
      </dgm:t>
    </dgm:pt>
    <dgm:pt modelId="{2A459E85-E25B-42CF-AC1B-326D4DB75E3A}" type="parTrans" cxnId="{5E0337EC-B978-4A0D-A67E-32F750B9FF57}">
      <dgm:prSet/>
      <dgm:spPr/>
      <dgm:t>
        <a:bodyPr/>
        <a:lstStyle/>
        <a:p>
          <a:pPr algn="l"/>
          <a:endParaRPr lang="zh-CN" altLang="en-US" sz="1100"/>
        </a:p>
      </dgm:t>
    </dgm:pt>
    <dgm:pt modelId="{F75F44FB-33E9-4DBD-ADD2-646164EC6BE0}" type="sibTrans" cxnId="{5E0337EC-B978-4A0D-A67E-32F750B9FF57}">
      <dgm:prSet/>
      <dgm:spPr/>
      <dgm:t>
        <a:bodyPr/>
        <a:lstStyle/>
        <a:p>
          <a:pPr algn="l"/>
          <a:endParaRPr lang="zh-CN" altLang="en-US" sz="1100"/>
        </a:p>
      </dgm:t>
    </dgm:pt>
    <dgm:pt modelId="{4E6022FE-3C12-43C7-BB49-AF0FD7967416}">
      <dgm:prSet phldrT="[文本]" custT="1"/>
      <dgm:spPr/>
      <dgm:t>
        <a:bodyPr/>
        <a:lstStyle/>
        <a:p>
          <a:pPr algn="l"/>
          <a:r>
            <a:rPr lang="zh-CN" altLang="en-US" sz="1600" dirty="0"/>
            <a:t>点击马上办理后，会跳转到新用户下单页面填写相关信息</a:t>
          </a:r>
          <a:endParaRPr lang="en-US" altLang="zh-CN" sz="1600" dirty="0"/>
        </a:p>
      </dgm:t>
    </dgm:pt>
    <dgm:pt modelId="{E2356E97-8AD4-4E7F-BD52-F79778B2FBBF}" type="parTrans" cxnId="{BDDF5BD8-F1C8-4C2B-B9E0-704CFA9EA6E2}">
      <dgm:prSet/>
      <dgm:spPr/>
      <dgm:t>
        <a:bodyPr/>
        <a:lstStyle/>
        <a:p>
          <a:pPr algn="l"/>
          <a:endParaRPr lang="zh-CN" altLang="en-US" sz="1100"/>
        </a:p>
      </dgm:t>
    </dgm:pt>
    <dgm:pt modelId="{2135E381-913E-4CE8-BC41-948750FF9268}" type="sibTrans" cxnId="{BDDF5BD8-F1C8-4C2B-B9E0-704CFA9EA6E2}">
      <dgm:prSet/>
      <dgm:spPr/>
      <dgm:t>
        <a:bodyPr/>
        <a:lstStyle/>
        <a:p>
          <a:pPr algn="l"/>
          <a:endParaRPr lang="zh-CN" altLang="en-US" sz="11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BDDF5BD8-F1C8-4C2B-B9E0-704CFA9EA6E2}" srcId="{3AD3B76F-5331-42DB-BA0D-CACB0BA2D07D}" destId="{4E6022FE-3C12-43C7-BB49-AF0FD7967416}" srcOrd="2" destOrd="0" parTransId="{E2356E97-8AD4-4E7F-BD52-F79778B2FBBF}" sibTransId="{2135E381-913E-4CE8-BC41-948750FF9268}"/>
    <dgm:cxn modelId="{8ECE6F87-822E-49B0-8503-254A13A6C66A}" type="presOf" srcId="{3F9984B2-D494-4EB2-AB0B-8449E19C81C4}" destId="{54397846-A8B2-46DD-8D32-02BC8E0C5AD0}" srcOrd="0" destOrd="0" presId="urn:microsoft.com/office/officeart/2005/8/layout/vList3#8"/>
    <dgm:cxn modelId="{B62AA6D1-5C97-4748-B38E-0018FA606E69}" srcId="{3AD3B76F-5331-42DB-BA0D-CACB0BA2D07D}" destId="{86025B0B-C913-4711-BF8A-A1F2F76CED4D}" srcOrd="0" destOrd="0" parTransId="{5C205E98-EFB7-4FC6-9CAF-CF5EE8F14F76}" sibTransId="{EE643F59-6DE8-4191-BBF3-5E5D9EA87ED2}"/>
    <dgm:cxn modelId="{2838D9C8-C566-425D-AD1E-11B7F8EA355B}" type="presOf" srcId="{86025B0B-C913-4711-BF8A-A1F2F76CED4D}" destId="{F03320B3-1137-46BA-BA86-F9043B416CB9}" srcOrd="0" destOrd="0" presId="urn:microsoft.com/office/officeart/2005/8/layout/vList3#8"/>
    <dgm:cxn modelId="{2FB86569-22CA-460D-A95E-147E5A3C8BDE}" type="presOf" srcId="{3AD3B76F-5331-42DB-BA0D-CACB0BA2D07D}" destId="{729623CE-46B2-4706-B3F6-5BF95C1B1837}" srcOrd="0" destOrd="0" presId="urn:microsoft.com/office/officeart/2005/8/layout/vList3#8"/>
    <dgm:cxn modelId="{5B9D8C65-8420-4E68-83BE-E21D6922AFFE}" type="presOf" srcId="{4E6022FE-3C12-43C7-BB49-AF0FD7967416}" destId="{467B5F34-EAFD-4FD1-8874-C5AE5A934459}" srcOrd="0" destOrd="0" presId="urn:microsoft.com/office/officeart/2005/8/layout/vList3#8"/>
    <dgm:cxn modelId="{5E0337EC-B978-4A0D-A67E-32F750B9FF57}" srcId="{3AD3B76F-5331-42DB-BA0D-CACB0BA2D07D}" destId="{3F9984B2-D494-4EB2-AB0B-8449E19C81C4}" srcOrd="1" destOrd="0" parTransId="{2A459E85-E25B-42CF-AC1B-326D4DB75E3A}" sibTransId="{F75F44FB-33E9-4DBD-ADD2-646164EC6BE0}"/>
    <dgm:cxn modelId="{2DF453A3-553D-420E-84D4-0993284E1424}" type="presParOf" srcId="{729623CE-46B2-4706-B3F6-5BF95C1B1837}" destId="{27409BCC-E360-4983-9B5F-8BFF14B31115}" srcOrd="0" destOrd="0" presId="urn:microsoft.com/office/officeart/2005/8/layout/vList3#8"/>
    <dgm:cxn modelId="{FD72596C-80EE-413E-974A-C471B56CD41C}" type="presParOf" srcId="{27409BCC-E360-4983-9B5F-8BFF14B31115}" destId="{DF489258-B0A6-4D28-9089-126FC664DD04}" srcOrd="0" destOrd="0" presId="urn:microsoft.com/office/officeart/2005/8/layout/vList3#8"/>
    <dgm:cxn modelId="{6AF3E18E-5051-45C7-AD2E-DF40B9051269}" type="presParOf" srcId="{27409BCC-E360-4983-9B5F-8BFF14B31115}" destId="{F03320B3-1137-46BA-BA86-F9043B416CB9}" srcOrd="1" destOrd="0" presId="urn:microsoft.com/office/officeart/2005/8/layout/vList3#8"/>
    <dgm:cxn modelId="{20CDC2C6-ADB0-4764-8C97-44F3C013FDAC}" type="presParOf" srcId="{729623CE-46B2-4706-B3F6-5BF95C1B1837}" destId="{89F15663-8355-43EA-9165-3FD6713DB01F}" srcOrd="1" destOrd="0" presId="urn:microsoft.com/office/officeart/2005/8/layout/vList3#8"/>
    <dgm:cxn modelId="{78DBD177-1A29-4F14-88BF-6C42CFCDFF62}" type="presParOf" srcId="{729623CE-46B2-4706-B3F6-5BF95C1B1837}" destId="{0CA21629-3585-4BD8-82AA-1EEA060F7D8F}" srcOrd="2" destOrd="0" presId="urn:microsoft.com/office/officeart/2005/8/layout/vList3#8"/>
    <dgm:cxn modelId="{BE85B2E0-39F5-49E3-A65B-D92688C8C285}" type="presParOf" srcId="{0CA21629-3585-4BD8-82AA-1EEA060F7D8F}" destId="{999B3493-5314-4DD5-94C4-918007A36E5D}" srcOrd="0" destOrd="0" presId="urn:microsoft.com/office/officeart/2005/8/layout/vList3#8"/>
    <dgm:cxn modelId="{B2DBD9E9-3D2C-4A2C-AF9C-6FB3411A41AD}" type="presParOf" srcId="{0CA21629-3585-4BD8-82AA-1EEA060F7D8F}" destId="{54397846-A8B2-46DD-8D32-02BC8E0C5AD0}" srcOrd="1" destOrd="0" presId="urn:microsoft.com/office/officeart/2005/8/layout/vList3#8"/>
    <dgm:cxn modelId="{66E110DD-BEF5-482E-B237-419A1D686C9C}" type="presParOf" srcId="{729623CE-46B2-4706-B3F6-5BF95C1B1837}" destId="{7A2228A8-38A4-4F2A-A19A-189C7C6ED3E8}" srcOrd="3" destOrd="0" presId="urn:microsoft.com/office/officeart/2005/8/layout/vList3#8"/>
    <dgm:cxn modelId="{E74CB8D9-5715-4EF3-895F-EFAE5169F677}" type="presParOf" srcId="{729623CE-46B2-4706-B3F6-5BF95C1B1837}" destId="{5D53DA78-18AD-4885-B8DB-397014FA965D}" srcOrd="4" destOrd="0" presId="urn:microsoft.com/office/officeart/2005/8/layout/vList3#8"/>
    <dgm:cxn modelId="{E5B79BE1-3775-4755-A876-A066515E6B97}" type="presParOf" srcId="{5D53DA78-18AD-4885-B8DB-397014FA965D}" destId="{908BD257-7AB8-4BD3-B4C6-DFD267A59A4C}" srcOrd="0" destOrd="0" presId="urn:microsoft.com/office/officeart/2005/8/layout/vList3#8"/>
    <dgm:cxn modelId="{09D9FFE1-46E7-4D15-A476-A823DAAD827E}" type="presParOf" srcId="{5D53DA78-18AD-4885-B8DB-397014FA965D}" destId="{467B5F34-EAFD-4FD1-8874-C5AE5A934459}" srcOrd="1" destOrd="0" presId="urn:microsoft.com/office/officeart/2005/8/layout/vList3#8"/>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AD3B76F-5331-42DB-BA0D-CACB0BA2D07D}" type="doc">
      <dgm:prSet loTypeId="urn:microsoft.com/office/officeart/2005/8/layout/vList3#9"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pPr algn="l"/>
          <a:r>
            <a:rPr lang="zh-CN" altLang="en-US" sz="1600" dirty="0"/>
            <a:t>新用户点击提交后会出现客服二维码弹窗和收到短信</a:t>
          </a:r>
          <a:endParaRPr lang="en-US" altLang="zh-CN" sz="1600" dirty="0"/>
        </a:p>
      </dgm:t>
    </dgm:pt>
    <dgm:pt modelId="{5C205E98-EFB7-4FC6-9CAF-CF5EE8F14F76}" type="parTrans" cxnId="{B62AA6D1-5C97-4748-B38E-0018FA606E69}">
      <dgm:prSet/>
      <dgm:spPr/>
      <dgm:t>
        <a:bodyPr/>
        <a:lstStyle/>
        <a:p>
          <a:pPr algn="l"/>
          <a:endParaRPr lang="zh-CN" altLang="en-US" sz="1100"/>
        </a:p>
      </dgm:t>
    </dgm:pt>
    <dgm:pt modelId="{EE643F59-6DE8-4191-BBF3-5E5D9EA87ED2}" type="sibTrans" cxnId="{B62AA6D1-5C97-4748-B38E-0018FA606E69}">
      <dgm:prSet/>
      <dgm:spPr/>
      <dgm:t>
        <a:bodyPr/>
        <a:lstStyle/>
        <a:p>
          <a:pPr algn="l"/>
          <a:endParaRPr lang="zh-CN" altLang="en-US" sz="1100"/>
        </a:p>
      </dgm:t>
    </dgm:pt>
    <dgm:pt modelId="{3F9984B2-D494-4EB2-AB0B-8449E19C81C4}">
      <dgm:prSet phldrT="[文本]" custT="1"/>
      <dgm:spPr/>
      <dgm:t>
        <a:bodyPr/>
        <a:lstStyle/>
        <a:p>
          <a:pPr algn="l"/>
          <a:r>
            <a:rPr lang="zh-CN" altLang="en-US" sz="1600" dirty="0"/>
            <a:t>新用户点击短信链接可查询订单进度</a:t>
          </a:r>
          <a:endParaRPr lang="en-US" altLang="zh-CN" sz="1600" dirty="0"/>
        </a:p>
      </dgm:t>
    </dgm:pt>
    <dgm:pt modelId="{2A459E85-E25B-42CF-AC1B-326D4DB75E3A}" type="parTrans" cxnId="{5E0337EC-B978-4A0D-A67E-32F750B9FF57}">
      <dgm:prSet/>
      <dgm:spPr/>
      <dgm:t>
        <a:bodyPr/>
        <a:lstStyle/>
        <a:p>
          <a:pPr algn="l"/>
          <a:endParaRPr lang="zh-CN" altLang="en-US" sz="1100"/>
        </a:p>
      </dgm:t>
    </dgm:pt>
    <dgm:pt modelId="{F75F44FB-33E9-4DBD-ADD2-646164EC6BE0}" type="sibTrans" cxnId="{5E0337EC-B978-4A0D-A67E-32F750B9FF57}">
      <dgm:prSet/>
      <dgm:spPr/>
      <dgm:t>
        <a:bodyPr/>
        <a:lstStyle/>
        <a:p>
          <a:pPr algn="l"/>
          <a:endParaRPr lang="zh-CN" altLang="en-US" sz="1100"/>
        </a:p>
      </dgm:t>
    </dgm:pt>
    <dgm:pt modelId="{4E6022FE-3C12-43C7-BB49-AF0FD7967416}">
      <dgm:prSet phldrT="[文本]" custT="1"/>
      <dgm:spPr/>
      <dgm:t>
        <a:bodyPr/>
        <a:lstStyle/>
        <a:p>
          <a:pPr algn="l"/>
          <a:r>
            <a:rPr lang="zh-CN" altLang="en-US" sz="1400" dirty="0"/>
            <a:t>手机卡实名激活成功后，订单状态会自动跳转为待受理，待营业员受理为融合套餐</a:t>
          </a:r>
        </a:p>
      </dgm:t>
    </dgm:pt>
    <dgm:pt modelId="{2135E381-913E-4CE8-BC41-948750FF9268}" type="sibTrans" cxnId="{BDDF5BD8-F1C8-4C2B-B9E0-704CFA9EA6E2}">
      <dgm:prSet/>
      <dgm:spPr/>
      <dgm:t>
        <a:bodyPr/>
        <a:lstStyle/>
        <a:p>
          <a:pPr algn="l"/>
          <a:endParaRPr lang="zh-CN" altLang="en-US" sz="1100"/>
        </a:p>
      </dgm:t>
    </dgm:pt>
    <dgm:pt modelId="{E2356E97-8AD4-4E7F-BD52-F79778B2FBBF}" type="parTrans" cxnId="{BDDF5BD8-F1C8-4C2B-B9E0-704CFA9EA6E2}">
      <dgm:prSet/>
      <dgm:spPr/>
      <dgm:t>
        <a:bodyPr/>
        <a:lstStyle/>
        <a:p>
          <a:pPr algn="l"/>
          <a:endParaRPr lang="zh-CN" altLang="en-US" sz="11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BDDF5BD8-F1C8-4C2B-B9E0-704CFA9EA6E2}" srcId="{3AD3B76F-5331-42DB-BA0D-CACB0BA2D07D}" destId="{4E6022FE-3C12-43C7-BB49-AF0FD7967416}" srcOrd="2" destOrd="0" parTransId="{E2356E97-8AD4-4E7F-BD52-F79778B2FBBF}" sibTransId="{2135E381-913E-4CE8-BC41-948750FF9268}"/>
    <dgm:cxn modelId="{D1F53971-A30E-4E57-A3C3-622DD37F4004}" type="presOf" srcId="{3F9984B2-D494-4EB2-AB0B-8449E19C81C4}" destId="{54397846-A8B2-46DD-8D32-02BC8E0C5AD0}" srcOrd="0" destOrd="0" presId="urn:microsoft.com/office/officeart/2005/8/layout/vList3#9"/>
    <dgm:cxn modelId="{230B3424-BC70-403A-94E9-775A0B12258A}" type="presOf" srcId="{86025B0B-C913-4711-BF8A-A1F2F76CED4D}" destId="{F03320B3-1137-46BA-BA86-F9043B416CB9}" srcOrd="0" destOrd="0" presId="urn:microsoft.com/office/officeart/2005/8/layout/vList3#9"/>
    <dgm:cxn modelId="{B62AA6D1-5C97-4748-B38E-0018FA606E69}" srcId="{3AD3B76F-5331-42DB-BA0D-CACB0BA2D07D}" destId="{86025B0B-C913-4711-BF8A-A1F2F76CED4D}" srcOrd="0" destOrd="0" parTransId="{5C205E98-EFB7-4FC6-9CAF-CF5EE8F14F76}" sibTransId="{EE643F59-6DE8-4191-BBF3-5E5D9EA87ED2}"/>
    <dgm:cxn modelId="{9905B5B1-F441-473E-AC19-FB5ECA89E797}" type="presOf" srcId="{3AD3B76F-5331-42DB-BA0D-CACB0BA2D07D}" destId="{729623CE-46B2-4706-B3F6-5BF95C1B1837}" srcOrd="0" destOrd="0" presId="urn:microsoft.com/office/officeart/2005/8/layout/vList3#9"/>
    <dgm:cxn modelId="{1CE7C34A-C229-462F-8AD4-0F6625D2FC4C}" type="presOf" srcId="{4E6022FE-3C12-43C7-BB49-AF0FD7967416}" destId="{467B5F34-EAFD-4FD1-8874-C5AE5A934459}" srcOrd="0" destOrd="0" presId="urn:microsoft.com/office/officeart/2005/8/layout/vList3#9"/>
    <dgm:cxn modelId="{5E0337EC-B978-4A0D-A67E-32F750B9FF57}" srcId="{3AD3B76F-5331-42DB-BA0D-CACB0BA2D07D}" destId="{3F9984B2-D494-4EB2-AB0B-8449E19C81C4}" srcOrd="1" destOrd="0" parTransId="{2A459E85-E25B-42CF-AC1B-326D4DB75E3A}" sibTransId="{F75F44FB-33E9-4DBD-ADD2-646164EC6BE0}"/>
    <dgm:cxn modelId="{64C7739D-0B7D-4999-A62F-925B5275202D}" type="presParOf" srcId="{729623CE-46B2-4706-B3F6-5BF95C1B1837}" destId="{27409BCC-E360-4983-9B5F-8BFF14B31115}" srcOrd="0" destOrd="0" presId="urn:microsoft.com/office/officeart/2005/8/layout/vList3#9"/>
    <dgm:cxn modelId="{D5D95794-F267-4C0F-A1E1-DAC2FE6EACF4}" type="presParOf" srcId="{27409BCC-E360-4983-9B5F-8BFF14B31115}" destId="{DF489258-B0A6-4D28-9089-126FC664DD04}" srcOrd="0" destOrd="0" presId="urn:microsoft.com/office/officeart/2005/8/layout/vList3#9"/>
    <dgm:cxn modelId="{E81B59ED-CD71-4EEC-B9CE-758D1953CFDC}" type="presParOf" srcId="{27409BCC-E360-4983-9B5F-8BFF14B31115}" destId="{F03320B3-1137-46BA-BA86-F9043B416CB9}" srcOrd="1" destOrd="0" presId="urn:microsoft.com/office/officeart/2005/8/layout/vList3#9"/>
    <dgm:cxn modelId="{8AA1C5C2-9AA8-487C-8B63-4B878F5C963B}" type="presParOf" srcId="{729623CE-46B2-4706-B3F6-5BF95C1B1837}" destId="{89F15663-8355-43EA-9165-3FD6713DB01F}" srcOrd="1" destOrd="0" presId="urn:microsoft.com/office/officeart/2005/8/layout/vList3#9"/>
    <dgm:cxn modelId="{6E7A7B03-DF89-486C-9AE8-BC6975BE243D}" type="presParOf" srcId="{729623CE-46B2-4706-B3F6-5BF95C1B1837}" destId="{0CA21629-3585-4BD8-82AA-1EEA060F7D8F}" srcOrd="2" destOrd="0" presId="urn:microsoft.com/office/officeart/2005/8/layout/vList3#9"/>
    <dgm:cxn modelId="{AF51B6A2-43CA-41F8-847E-B4F89D05906F}" type="presParOf" srcId="{0CA21629-3585-4BD8-82AA-1EEA060F7D8F}" destId="{999B3493-5314-4DD5-94C4-918007A36E5D}" srcOrd="0" destOrd="0" presId="urn:microsoft.com/office/officeart/2005/8/layout/vList3#9"/>
    <dgm:cxn modelId="{D4A3FE52-823D-48BD-8BED-1E5CCC28AAE6}" type="presParOf" srcId="{0CA21629-3585-4BD8-82AA-1EEA060F7D8F}" destId="{54397846-A8B2-46DD-8D32-02BC8E0C5AD0}" srcOrd="1" destOrd="0" presId="urn:microsoft.com/office/officeart/2005/8/layout/vList3#9"/>
    <dgm:cxn modelId="{2ABB6696-D6AB-47B9-9666-3F024EF6A61A}" type="presParOf" srcId="{729623CE-46B2-4706-B3F6-5BF95C1B1837}" destId="{7A2228A8-38A4-4F2A-A19A-189C7C6ED3E8}" srcOrd="3" destOrd="0" presId="urn:microsoft.com/office/officeart/2005/8/layout/vList3#9"/>
    <dgm:cxn modelId="{3D4423F1-9343-4C7B-B865-1DFE417A532F}" type="presParOf" srcId="{729623CE-46B2-4706-B3F6-5BF95C1B1837}" destId="{5D53DA78-18AD-4885-B8DB-397014FA965D}" srcOrd="4" destOrd="0" presId="urn:microsoft.com/office/officeart/2005/8/layout/vList3#9"/>
    <dgm:cxn modelId="{C1704BC7-7221-4670-AF08-613A59724453}" type="presParOf" srcId="{5D53DA78-18AD-4885-B8DB-397014FA965D}" destId="{908BD257-7AB8-4BD3-B4C6-DFD267A59A4C}" srcOrd="0" destOrd="0" presId="urn:microsoft.com/office/officeart/2005/8/layout/vList3#9"/>
    <dgm:cxn modelId="{059032DB-C469-4CE1-9153-DA5F15564158}" type="presParOf" srcId="{5D53DA78-18AD-4885-B8DB-397014FA965D}" destId="{467B5F34-EAFD-4FD1-8874-C5AE5A934459}" srcOrd="1" destOrd="0" presId="urn:microsoft.com/office/officeart/2005/8/layout/vList3#9"/>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AD3B76F-5331-42DB-BA0D-CACB0BA2D07D}" type="doc">
      <dgm:prSet loTypeId="urn:microsoft.com/office/officeart/2005/8/layout/vList3#10"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r>
            <a:rPr lang="zh-CN" altLang="zh-CN" sz="1800" dirty="0"/>
            <a:t>关注公众号“校园合伙人计划”</a:t>
          </a:r>
          <a:endParaRPr lang="zh-CN" altLang="en-US" sz="1800" dirty="0"/>
        </a:p>
      </dgm:t>
    </dgm:pt>
    <dgm:pt modelId="{5C205E98-EFB7-4FC6-9CAF-CF5EE8F14F76}" type="parTrans" cxnId="{B62AA6D1-5C97-4748-B38E-0018FA606E69}">
      <dgm:prSet/>
      <dgm:spPr/>
      <dgm:t>
        <a:bodyPr/>
        <a:lstStyle/>
        <a:p>
          <a:endParaRPr lang="zh-CN" altLang="en-US" sz="1200"/>
        </a:p>
      </dgm:t>
    </dgm:pt>
    <dgm:pt modelId="{EE643F59-6DE8-4191-BBF3-5E5D9EA87ED2}" type="sibTrans" cxnId="{B62AA6D1-5C97-4748-B38E-0018FA606E69}">
      <dgm:prSet/>
      <dgm:spPr/>
      <dgm:t>
        <a:bodyPr/>
        <a:lstStyle/>
        <a:p>
          <a:endParaRPr lang="zh-CN" altLang="en-US" sz="1200"/>
        </a:p>
      </dgm:t>
    </dgm:pt>
    <dgm:pt modelId="{3F9984B2-D494-4EB2-AB0B-8449E19C81C4}">
      <dgm:prSet phldrT="[文本]" custT="1"/>
      <dgm:spPr/>
      <dgm:t>
        <a:bodyPr/>
        <a:lstStyle/>
        <a:p>
          <a:r>
            <a:rPr lang="zh-CN" altLang="zh-CN" sz="1800" dirty="0"/>
            <a:t>点击子菜单“用户管理”</a:t>
          </a:r>
          <a:r>
            <a:rPr lang="zh-CN" altLang="en-US" sz="1800" dirty="0"/>
            <a:t>中</a:t>
          </a:r>
          <a:r>
            <a:rPr lang="zh-CN" altLang="zh-CN" sz="1800" dirty="0"/>
            <a:t>的“报名加入”</a:t>
          </a:r>
          <a:endParaRPr lang="zh-CN" altLang="en-US" sz="1800" dirty="0"/>
        </a:p>
      </dgm:t>
    </dgm:pt>
    <dgm:pt modelId="{2A459E85-E25B-42CF-AC1B-326D4DB75E3A}" type="parTrans" cxnId="{5E0337EC-B978-4A0D-A67E-32F750B9FF57}">
      <dgm:prSet/>
      <dgm:spPr/>
      <dgm:t>
        <a:bodyPr/>
        <a:lstStyle/>
        <a:p>
          <a:endParaRPr lang="zh-CN" altLang="en-US" sz="1200"/>
        </a:p>
      </dgm:t>
    </dgm:pt>
    <dgm:pt modelId="{F75F44FB-33E9-4DBD-ADD2-646164EC6BE0}" type="sibTrans" cxnId="{5E0337EC-B978-4A0D-A67E-32F750B9FF57}">
      <dgm:prSet/>
      <dgm:spPr/>
      <dgm:t>
        <a:bodyPr/>
        <a:lstStyle/>
        <a:p>
          <a:endParaRPr lang="zh-CN" altLang="en-US" sz="1200"/>
        </a:p>
      </dgm:t>
    </dgm:pt>
    <dgm:pt modelId="{4E6022FE-3C12-43C7-BB49-AF0FD7967416}">
      <dgm:prSet phldrT="[文本]" custT="1"/>
      <dgm:spPr/>
      <dgm:t>
        <a:bodyPr/>
        <a:lstStyle/>
        <a:p>
          <a:r>
            <a:rPr lang="zh-CN" altLang="zh-CN" sz="1800" dirty="0"/>
            <a:t>填写注册信息，提交县分管理员后台审核</a:t>
          </a:r>
          <a:endParaRPr lang="zh-CN" altLang="en-US" sz="1800" dirty="0"/>
        </a:p>
      </dgm:t>
    </dgm:pt>
    <dgm:pt modelId="{E2356E97-8AD4-4E7F-BD52-F79778B2FBBF}" type="parTrans" cxnId="{BDDF5BD8-F1C8-4C2B-B9E0-704CFA9EA6E2}">
      <dgm:prSet/>
      <dgm:spPr/>
      <dgm:t>
        <a:bodyPr/>
        <a:lstStyle/>
        <a:p>
          <a:endParaRPr lang="zh-CN" altLang="en-US" sz="1200"/>
        </a:p>
      </dgm:t>
    </dgm:pt>
    <dgm:pt modelId="{2135E381-913E-4CE8-BC41-948750FF9268}" type="sibTrans" cxnId="{BDDF5BD8-F1C8-4C2B-B9E0-704CFA9EA6E2}">
      <dgm:prSet/>
      <dgm:spPr/>
      <dgm:t>
        <a:bodyPr/>
        <a:lstStyle/>
        <a:p>
          <a:endParaRPr lang="zh-CN" altLang="en-US" sz="12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267CB2F9-40CD-4115-8E6D-5412328A1287}" type="presOf" srcId="{86025B0B-C913-4711-BF8A-A1F2F76CED4D}" destId="{F03320B3-1137-46BA-BA86-F9043B416CB9}" srcOrd="0" destOrd="0" presId="urn:microsoft.com/office/officeart/2005/8/layout/vList3#10"/>
    <dgm:cxn modelId="{594BE67C-2E75-454B-ACF0-F8C63C31931E}" type="presOf" srcId="{3F9984B2-D494-4EB2-AB0B-8449E19C81C4}" destId="{54397846-A8B2-46DD-8D32-02BC8E0C5AD0}" srcOrd="0" destOrd="0" presId="urn:microsoft.com/office/officeart/2005/8/layout/vList3#10"/>
    <dgm:cxn modelId="{BDDF5BD8-F1C8-4C2B-B9E0-704CFA9EA6E2}" srcId="{3AD3B76F-5331-42DB-BA0D-CACB0BA2D07D}" destId="{4E6022FE-3C12-43C7-BB49-AF0FD7967416}" srcOrd="2" destOrd="0" parTransId="{E2356E97-8AD4-4E7F-BD52-F79778B2FBBF}" sibTransId="{2135E381-913E-4CE8-BC41-948750FF9268}"/>
    <dgm:cxn modelId="{43A594B6-8792-481F-B6F6-2BD5B6F66713}" type="presOf" srcId="{3AD3B76F-5331-42DB-BA0D-CACB0BA2D07D}" destId="{729623CE-46B2-4706-B3F6-5BF95C1B1837}" srcOrd="0" destOrd="0" presId="urn:microsoft.com/office/officeart/2005/8/layout/vList3#10"/>
    <dgm:cxn modelId="{E51F0B1D-822E-4139-A51C-930E012F5295}" type="presOf" srcId="{4E6022FE-3C12-43C7-BB49-AF0FD7967416}" destId="{467B5F34-EAFD-4FD1-8874-C5AE5A934459}" srcOrd="0" destOrd="0" presId="urn:microsoft.com/office/officeart/2005/8/layout/vList3#10"/>
    <dgm:cxn modelId="{B62AA6D1-5C97-4748-B38E-0018FA606E69}" srcId="{3AD3B76F-5331-42DB-BA0D-CACB0BA2D07D}" destId="{86025B0B-C913-4711-BF8A-A1F2F76CED4D}" srcOrd="0" destOrd="0" parTransId="{5C205E98-EFB7-4FC6-9CAF-CF5EE8F14F76}" sibTransId="{EE643F59-6DE8-4191-BBF3-5E5D9EA87ED2}"/>
    <dgm:cxn modelId="{5E0337EC-B978-4A0D-A67E-32F750B9FF57}" srcId="{3AD3B76F-5331-42DB-BA0D-CACB0BA2D07D}" destId="{3F9984B2-D494-4EB2-AB0B-8449E19C81C4}" srcOrd="1" destOrd="0" parTransId="{2A459E85-E25B-42CF-AC1B-326D4DB75E3A}" sibTransId="{F75F44FB-33E9-4DBD-ADD2-646164EC6BE0}"/>
    <dgm:cxn modelId="{10C16D1A-498B-4CA3-9C3A-4C15AEB9EC95}" type="presParOf" srcId="{729623CE-46B2-4706-B3F6-5BF95C1B1837}" destId="{27409BCC-E360-4983-9B5F-8BFF14B31115}" srcOrd="0" destOrd="0" presId="urn:microsoft.com/office/officeart/2005/8/layout/vList3#10"/>
    <dgm:cxn modelId="{352D8335-7D32-457A-A9BD-6E6B50CFB2B6}" type="presParOf" srcId="{27409BCC-E360-4983-9B5F-8BFF14B31115}" destId="{DF489258-B0A6-4D28-9089-126FC664DD04}" srcOrd="0" destOrd="0" presId="urn:microsoft.com/office/officeart/2005/8/layout/vList3#10"/>
    <dgm:cxn modelId="{8C3867E4-7344-4AAF-9455-CC7A74B8E16D}" type="presParOf" srcId="{27409BCC-E360-4983-9B5F-8BFF14B31115}" destId="{F03320B3-1137-46BA-BA86-F9043B416CB9}" srcOrd="1" destOrd="0" presId="urn:microsoft.com/office/officeart/2005/8/layout/vList3#10"/>
    <dgm:cxn modelId="{9EE814F1-8C20-45D9-B8DB-D99C1DE11B62}" type="presParOf" srcId="{729623CE-46B2-4706-B3F6-5BF95C1B1837}" destId="{89F15663-8355-43EA-9165-3FD6713DB01F}" srcOrd="1" destOrd="0" presId="urn:microsoft.com/office/officeart/2005/8/layout/vList3#10"/>
    <dgm:cxn modelId="{9DDEBA2B-C2CD-4613-AF11-7D4938D946CA}" type="presParOf" srcId="{729623CE-46B2-4706-B3F6-5BF95C1B1837}" destId="{0CA21629-3585-4BD8-82AA-1EEA060F7D8F}" srcOrd="2" destOrd="0" presId="urn:microsoft.com/office/officeart/2005/8/layout/vList3#10"/>
    <dgm:cxn modelId="{A1F9366E-D8C8-495A-8AF1-6CF7DBFD82C0}" type="presParOf" srcId="{0CA21629-3585-4BD8-82AA-1EEA060F7D8F}" destId="{999B3493-5314-4DD5-94C4-918007A36E5D}" srcOrd="0" destOrd="0" presId="urn:microsoft.com/office/officeart/2005/8/layout/vList3#10"/>
    <dgm:cxn modelId="{DDB10E88-E8AE-4882-A029-D505F1A8D23C}" type="presParOf" srcId="{0CA21629-3585-4BD8-82AA-1EEA060F7D8F}" destId="{54397846-A8B2-46DD-8D32-02BC8E0C5AD0}" srcOrd="1" destOrd="0" presId="urn:microsoft.com/office/officeart/2005/8/layout/vList3#10"/>
    <dgm:cxn modelId="{208EAADB-EEB4-449D-8816-A95DE4E17D23}" type="presParOf" srcId="{729623CE-46B2-4706-B3F6-5BF95C1B1837}" destId="{7A2228A8-38A4-4F2A-A19A-189C7C6ED3E8}" srcOrd="3" destOrd="0" presId="urn:microsoft.com/office/officeart/2005/8/layout/vList3#10"/>
    <dgm:cxn modelId="{1B418BBA-29CC-4C6D-B369-7AE8083DE2D4}" type="presParOf" srcId="{729623CE-46B2-4706-B3F6-5BF95C1B1837}" destId="{5D53DA78-18AD-4885-B8DB-397014FA965D}" srcOrd="4" destOrd="0" presId="urn:microsoft.com/office/officeart/2005/8/layout/vList3#10"/>
    <dgm:cxn modelId="{8A41F445-8125-44B0-81B5-588926208545}" type="presParOf" srcId="{5D53DA78-18AD-4885-B8DB-397014FA965D}" destId="{908BD257-7AB8-4BD3-B4C6-DFD267A59A4C}" srcOrd="0" destOrd="0" presId="urn:microsoft.com/office/officeart/2005/8/layout/vList3#10"/>
    <dgm:cxn modelId="{D97E1B78-D949-4E30-866A-22810EDA67F2}" type="presParOf" srcId="{5D53DA78-18AD-4885-B8DB-397014FA965D}" destId="{467B5F34-EAFD-4FD1-8874-C5AE5A934459}" srcOrd="1" destOrd="0" presId="urn:microsoft.com/office/officeart/2005/8/layout/vList3#10"/>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AD3B76F-5331-42DB-BA0D-CACB0BA2D07D}" type="doc">
      <dgm:prSet loTypeId="urn:microsoft.com/office/officeart/2005/8/layout/vList3#11"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r>
            <a:rPr lang="zh-CN" altLang="zh-CN" sz="1800" dirty="0"/>
            <a:t>审核通过后即可进入公众号登录</a:t>
          </a:r>
          <a:endParaRPr lang="zh-CN" altLang="en-US" sz="1800" dirty="0"/>
        </a:p>
      </dgm:t>
    </dgm:pt>
    <dgm:pt modelId="{5C205E98-EFB7-4FC6-9CAF-CF5EE8F14F76}" type="parTrans" cxnId="{B62AA6D1-5C97-4748-B38E-0018FA606E69}">
      <dgm:prSet/>
      <dgm:spPr/>
      <dgm:t>
        <a:bodyPr/>
        <a:lstStyle/>
        <a:p>
          <a:endParaRPr lang="zh-CN" altLang="en-US" sz="1200"/>
        </a:p>
      </dgm:t>
    </dgm:pt>
    <dgm:pt modelId="{EE643F59-6DE8-4191-BBF3-5E5D9EA87ED2}" type="sibTrans" cxnId="{B62AA6D1-5C97-4748-B38E-0018FA606E69}">
      <dgm:prSet/>
      <dgm:spPr/>
      <dgm:t>
        <a:bodyPr/>
        <a:lstStyle/>
        <a:p>
          <a:endParaRPr lang="zh-CN" altLang="en-US" sz="1200"/>
        </a:p>
      </dgm:t>
    </dgm:pt>
    <dgm:pt modelId="{3F9984B2-D494-4EB2-AB0B-8449E19C81C4}">
      <dgm:prSet phldrT="[文本]" custT="1"/>
      <dgm:spPr/>
      <dgm:t>
        <a:bodyPr/>
        <a:lstStyle/>
        <a:p>
          <a:r>
            <a:rPr lang="zh-CN" altLang="zh-CN" sz="1800" dirty="0"/>
            <a:t>点击</a:t>
          </a:r>
          <a:r>
            <a:rPr lang="zh-CN" altLang="en-US" sz="1800" dirty="0"/>
            <a:t>子菜单</a:t>
          </a:r>
          <a:r>
            <a:rPr lang="zh-CN" altLang="zh-CN" sz="1800" dirty="0"/>
            <a:t>“销售工具”中的“生成一人一码”</a:t>
          </a:r>
          <a:endParaRPr lang="zh-CN" altLang="en-US" sz="1800" dirty="0"/>
        </a:p>
      </dgm:t>
    </dgm:pt>
    <dgm:pt modelId="{2A459E85-E25B-42CF-AC1B-326D4DB75E3A}" type="parTrans" cxnId="{5E0337EC-B978-4A0D-A67E-32F750B9FF57}">
      <dgm:prSet/>
      <dgm:spPr/>
      <dgm:t>
        <a:bodyPr/>
        <a:lstStyle/>
        <a:p>
          <a:endParaRPr lang="zh-CN" altLang="en-US" sz="1200"/>
        </a:p>
      </dgm:t>
    </dgm:pt>
    <dgm:pt modelId="{F75F44FB-33E9-4DBD-ADD2-646164EC6BE0}" type="sibTrans" cxnId="{5E0337EC-B978-4A0D-A67E-32F750B9FF57}">
      <dgm:prSet/>
      <dgm:spPr/>
      <dgm:t>
        <a:bodyPr/>
        <a:lstStyle/>
        <a:p>
          <a:endParaRPr lang="zh-CN" altLang="en-US" sz="1200"/>
        </a:p>
      </dgm:t>
    </dgm:pt>
    <dgm:pt modelId="{4E6022FE-3C12-43C7-BB49-AF0FD7967416}">
      <dgm:prSet phldrT="[文本]" custT="1"/>
      <dgm:spPr/>
      <dgm:t>
        <a:bodyPr/>
        <a:lstStyle/>
        <a:p>
          <a:r>
            <a:rPr lang="zh-CN" altLang="en-US" sz="1800" dirty="0"/>
            <a:t>将</a:t>
          </a:r>
          <a:r>
            <a:rPr lang="zh-CN" altLang="zh-CN" sz="1800" dirty="0"/>
            <a:t>生成的图片截图保存，分享给用户扫码下单</a:t>
          </a:r>
          <a:endParaRPr lang="zh-CN" altLang="en-US" sz="1800" dirty="0"/>
        </a:p>
      </dgm:t>
    </dgm:pt>
    <dgm:pt modelId="{E2356E97-8AD4-4E7F-BD52-F79778B2FBBF}" type="parTrans" cxnId="{BDDF5BD8-F1C8-4C2B-B9E0-704CFA9EA6E2}">
      <dgm:prSet/>
      <dgm:spPr/>
      <dgm:t>
        <a:bodyPr/>
        <a:lstStyle/>
        <a:p>
          <a:endParaRPr lang="zh-CN" altLang="en-US" sz="1200"/>
        </a:p>
      </dgm:t>
    </dgm:pt>
    <dgm:pt modelId="{2135E381-913E-4CE8-BC41-948750FF9268}" type="sibTrans" cxnId="{BDDF5BD8-F1C8-4C2B-B9E0-704CFA9EA6E2}">
      <dgm:prSet/>
      <dgm:spPr/>
      <dgm:t>
        <a:bodyPr/>
        <a:lstStyle/>
        <a:p>
          <a:endParaRPr lang="zh-CN" altLang="en-US" sz="12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267CB2F9-40CD-4115-8E6D-5412328A1287}" type="presOf" srcId="{86025B0B-C913-4711-BF8A-A1F2F76CED4D}" destId="{F03320B3-1137-46BA-BA86-F9043B416CB9}" srcOrd="0" destOrd="0" presId="urn:microsoft.com/office/officeart/2005/8/layout/vList3#11"/>
    <dgm:cxn modelId="{594BE67C-2E75-454B-ACF0-F8C63C31931E}" type="presOf" srcId="{3F9984B2-D494-4EB2-AB0B-8449E19C81C4}" destId="{54397846-A8B2-46DD-8D32-02BC8E0C5AD0}" srcOrd="0" destOrd="0" presId="urn:microsoft.com/office/officeart/2005/8/layout/vList3#11"/>
    <dgm:cxn modelId="{BDDF5BD8-F1C8-4C2B-B9E0-704CFA9EA6E2}" srcId="{3AD3B76F-5331-42DB-BA0D-CACB0BA2D07D}" destId="{4E6022FE-3C12-43C7-BB49-AF0FD7967416}" srcOrd="2" destOrd="0" parTransId="{E2356E97-8AD4-4E7F-BD52-F79778B2FBBF}" sibTransId="{2135E381-913E-4CE8-BC41-948750FF9268}"/>
    <dgm:cxn modelId="{43A594B6-8792-481F-B6F6-2BD5B6F66713}" type="presOf" srcId="{3AD3B76F-5331-42DB-BA0D-CACB0BA2D07D}" destId="{729623CE-46B2-4706-B3F6-5BF95C1B1837}" srcOrd="0" destOrd="0" presId="urn:microsoft.com/office/officeart/2005/8/layout/vList3#11"/>
    <dgm:cxn modelId="{E51F0B1D-822E-4139-A51C-930E012F5295}" type="presOf" srcId="{4E6022FE-3C12-43C7-BB49-AF0FD7967416}" destId="{467B5F34-EAFD-4FD1-8874-C5AE5A934459}" srcOrd="0" destOrd="0" presId="urn:microsoft.com/office/officeart/2005/8/layout/vList3#11"/>
    <dgm:cxn modelId="{B62AA6D1-5C97-4748-B38E-0018FA606E69}" srcId="{3AD3B76F-5331-42DB-BA0D-CACB0BA2D07D}" destId="{86025B0B-C913-4711-BF8A-A1F2F76CED4D}" srcOrd="0" destOrd="0" parTransId="{5C205E98-EFB7-4FC6-9CAF-CF5EE8F14F76}" sibTransId="{EE643F59-6DE8-4191-BBF3-5E5D9EA87ED2}"/>
    <dgm:cxn modelId="{5E0337EC-B978-4A0D-A67E-32F750B9FF57}" srcId="{3AD3B76F-5331-42DB-BA0D-CACB0BA2D07D}" destId="{3F9984B2-D494-4EB2-AB0B-8449E19C81C4}" srcOrd="1" destOrd="0" parTransId="{2A459E85-E25B-42CF-AC1B-326D4DB75E3A}" sibTransId="{F75F44FB-33E9-4DBD-ADD2-646164EC6BE0}"/>
    <dgm:cxn modelId="{10C16D1A-498B-4CA3-9C3A-4C15AEB9EC95}" type="presParOf" srcId="{729623CE-46B2-4706-B3F6-5BF95C1B1837}" destId="{27409BCC-E360-4983-9B5F-8BFF14B31115}" srcOrd="0" destOrd="0" presId="urn:microsoft.com/office/officeart/2005/8/layout/vList3#11"/>
    <dgm:cxn modelId="{352D8335-7D32-457A-A9BD-6E6B50CFB2B6}" type="presParOf" srcId="{27409BCC-E360-4983-9B5F-8BFF14B31115}" destId="{DF489258-B0A6-4D28-9089-126FC664DD04}" srcOrd="0" destOrd="0" presId="urn:microsoft.com/office/officeart/2005/8/layout/vList3#11"/>
    <dgm:cxn modelId="{8C3867E4-7344-4AAF-9455-CC7A74B8E16D}" type="presParOf" srcId="{27409BCC-E360-4983-9B5F-8BFF14B31115}" destId="{F03320B3-1137-46BA-BA86-F9043B416CB9}" srcOrd="1" destOrd="0" presId="urn:microsoft.com/office/officeart/2005/8/layout/vList3#11"/>
    <dgm:cxn modelId="{9EE814F1-8C20-45D9-B8DB-D99C1DE11B62}" type="presParOf" srcId="{729623CE-46B2-4706-B3F6-5BF95C1B1837}" destId="{89F15663-8355-43EA-9165-3FD6713DB01F}" srcOrd="1" destOrd="0" presId="urn:microsoft.com/office/officeart/2005/8/layout/vList3#11"/>
    <dgm:cxn modelId="{9DDEBA2B-C2CD-4613-AF11-7D4938D946CA}" type="presParOf" srcId="{729623CE-46B2-4706-B3F6-5BF95C1B1837}" destId="{0CA21629-3585-4BD8-82AA-1EEA060F7D8F}" srcOrd="2" destOrd="0" presId="urn:microsoft.com/office/officeart/2005/8/layout/vList3#11"/>
    <dgm:cxn modelId="{A1F9366E-D8C8-495A-8AF1-6CF7DBFD82C0}" type="presParOf" srcId="{0CA21629-3585-4BD8-82AA-1EEA060F7D8F}" destId="{999B3493-5314-4DD5-94C4-918007A36E5D}" srcOrd="0" destOrd="0" presId="urn:microsoft.com/office/officeart/2005/8/layout/vList3#11"/>
    <dgm:cxn modelId="{DDB10E88-E8AE-4882-A029-D505F1A8D23C}" type="presParOf" srcId="{0CA21629-3585-4BD8-82AA-1EEA060F7D8F}" destId="{54397846-A8B2-46DD-8D32-02BC8E0C5AD0}" srcOrd="1" destOrd="0" presId="urn:microsoft.com/office/officeart/2005/8/layout/vList3#11"/>
    <dgm:cxn modelId="{208EAADB-EEB4-449D-8816-A95DE4E17D23}" type="presParOf" srcId="{729623CE-46B2-4706-B3F6-5BF95C1B1837}" destId="{7A2228A8-38A4-4F2A-A19A-189C7C6ED3E8}" srcOrd="3" destOrd="0" presId="urn:microsoft.com/office/officeart/2005/8/layout/vList3#11"/>
    <dgm:cxn modelId="{1B418BBA-29CC-4C6D-B369-7AE8083DE2D4}" type="presParOf" srcId="{729623CE-46B2-4706-B3F6-5BF95C1B1837}" destId="{5D53DA78-18AD-4885-B8DB-397014FA965D}" srcOrd="4" destOrd="0" presId="urn:microsoft.com/office/officeart/2005/8/layout/vList3#11"/>
    <dgm:cxn modelId="{8A41F445-8125-44B0-81B5-588926208545}" type="presParOf" srcId="{5D53DA78-18AD-4885-B8DB-397014FA965D}" destId="{908BD257-7AB8-4BD3-B4C6-DFD267A59A4C}" srcOrd="0" destOrd="0" presId="urn:microsoft.com/office/officeart/2005/8/layout/vList3#11"/>
    <dgm:cxn modelId="{D97E1B78-D949-4E30-866A-22810EDA67F2}" type="presParOf" srcId="{5D53DA78-18AD-4885-B8DB-397014FA965D}" destId="{467B5F34-EAFD-4FD1-8874-C5AE5A934459}" srcOrd="1" destOrd="0" presId="urn:microsoft.com/office/officeart/2005/8/layout/vList3#11"/>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3AD3B76F-5331-42DB-BA0D-CACB0BA2D07D}" type="doc">
      <dgm:prSet loTypeId="urn:microsoft.com/office/officeart/2005/8/layout/vList3#12"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r>
            <a:rPr lang="zh-CN" altLang="en-US" sz="1800" dirty="0"/>
            <a:t>用户下单后，销售员会收到短信通知</a:t>
          </a:r>
        </a:p>
      </dgm:t>
    </dgm:pt>
    <dgm:pt modelId="{5C205E98-EFB7-4FC6-9CAF-CF5EE8F14F76}" type="parTrans" cxnId="{B62AA6D1-5C97-4748-B38E-0018FA606E69}">
      <dgm:prSet/>
      <dgm:spPr/>
      <dgm:t>
        <a:bodyPr/>
        <a:lstStyle/>
        <a:p>
          <a:endParaRPr lang="zh-CN" altLang="en-US" sz="1200"/>
        </a:p>
      </dgm:t>
    </dgm:pt>
    <dgm:pt modelId="{EE643F59-6DE8-4191-BBF3-5E5D9EA87ED2}" type="sibTrans" cxnId="{B62AA6D1-5C97-4748-B38E-0018FA606E69}">
      <dgm:prSet/>
      <dgm:spPr/>
      <dgm:t>
        <a:bodyPr/>
        <a:lstStyle/>
        <a:p>
          <a:endParaRPr lang="zh-CN" altLang="en-US" sz="1200"/>
        </a:p>
      </dgm:t>
    </dgm:pt>
    <dgm:pt modelId="{3F9984B2-D494-4EB2-AB0B-8449E19C81C4}">
      <dgm:prSet phldrT="[文本]" custT="1"/>
      <dgm:spPr/>
      <dgm:t>
        <a:bodyPr/>
        <a:lstStyle/>
        <a:p>
          <a:r>
            <a:rPr lang="zh-CN" altLang="en-US" sz="1800" dirty="0"/>
            <a:t>打开“校园合伙人计划”公众号，点击“销售工具”中的“线上放号订单”</a:t>
          </a:r>
        </a:p>
      </dgm:t>
    </dgm:pt>
    <dgm:pt modelId="{2A459E85-E25B-42CF-AC1B-326D4DB75E3A}" type="parTrans" cxnId="{5E0337EC-B978-4A0D-A67E-32F750B9FF57}">
      <dgm:prSet/>
      <dgm:spPr/>
      <dgm:t>
        <a:bodyPr/>
        <a:lstStyle/>
        <a:p>
          <a:endParaRPr lang="zh-CN" altLang="en-US" sz="1200"/>
        </a:p>
      </dgm:t>
    </dgm:pt>
    <dgm:pt modelId="{F75F44FB-33E9-4DBD-ADD2-646164EC6BE0}" type="sibTrans" cxnId="{5E0337EC-B978-4A0D-A67E-32F750B9FF57}">
      <dgm:prSet/>
      <dgm:spPr/>
      <dgm:t>
        <a:bodyPr/>
        <a:lstStyle/>
        <a:p>
          <a:endParaRPr lang="zh-CN" altLang="en-US" sz="1200"/>
        </a:p>
      </dgm:t>
    </dgm:pt>
    <dgm:pt modelId="{4E6022FE-3C12-43C7-BB49-AF0FD7967416}">
      <dgm:prSet phldrT="[文本]" custT="1"/>
      <dgm:spPr/>
      <dgm:t>
        <a:bodyPr/>
        <a:lstStyle/>
        <a:p>
          <a:r>
            <a:rPr lang="zh-Hans" altLang="en-US" sz="1800" dirty="0"/>
            <a:t>就看到所有通过扫你的二维码下的订单</a:t>
          </a:r>
          <a:endParaRPr lang="zh-CN" altLang="en-US" sz="1800" dirty="0"/>
        </a:p>
      </dgm:t>
    </dgm:pt>
    <dgm:pt modelId="{E2356E97-8AD4-4E7F-BD52-F79778B2FBBF}" type="parTrans" cxnId="{BDDF5BD8-F1C8-4C2B-B9E0-704CFA9EA6E2}">
      <dgm:prSet/>
      <dgm:spPr/>
      <dgm:t>
        <a:bodyPr/>
        <a:lstStyle/>
        <a:p>
          <a:endParaRPr lang="zh-CN" altLang="en-US" sz="1200"/>
        </a:p>
      </dgm:t>
    </dgm:pt>
    <dgm:pt modelId="{2135E381-913E-4CE8-BC41-948750FF9268}" type="sibTrans" cxnId="{BDDF5BD8-F1C8-4C2B-B9E0-704CFA9EA6E2}">
      <dgm:prSet/>
      <dgm:spPr/>
      <dgm:t>
        <a:bodyPr/>
        <a:lstStyle/>
        <a:p>
          <a:endParaRPr lang="zh-CN" altLang="en-US" sz="12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267CB2F9-40CD-4115-8E6D-5412328A1287}" type="presOf" srcId="{86025B0B-C913-4711-BF8A-A1F2F76CED4D}" destId="{F03320B3-1137-46BA-BA86-F9043B416CB9}" srcOrd="0" destOrd="0" presId="urn:microsoft.com/office/officeart/2005/8/layout/vList3#12"/>
    <dgm:cxn modelId="{594BE67C-2E75-454B-ACF0-F8C63C31931E}" type="presOf" srcId="{3F9984B2-D494-4EB2-AB0B-8449E19C81C4}" destId="{54397846-A8B2-46DD-8D32-02BC8E0C5AD0}" srcOrd="0" destOrd="0" presId="urn:microsoft.com/office/officeart/2005/8/layout/vList3#12"/>
    <dgm:cxn modelId="{BDDF5BD8-F1C8-4C2B-B9E0-704CFA9EA6E2}" srcId="{3AD3B76F-5331-42DB-BA0D-CACB0BA2D07D}" destId="{4E6022FE-3C12-43C7-BB49-AF0FD7967416}" srcOrd="2" destOrd="0" parTransId="{E2356E97-8AD4-4E7F-BD52-F79778B2FBBF}" sibTransId="{2135E381-913E-4CE8-BC41-948750FF9268}"/>
    <dgm:cxn modelId="{43A594B6-8792-481F-B6F6-2BD5B6F66713}" type="presOf" srcId="{3AD3B76F-5331-42DB-BA0D-CACB0BA2D07D}" destId="{729623CE-46B2-4706-B3F6-5BF95C1B1837}" srcOrd="0" destOrd="0" presId="urn:microsoft.com/office/officeart/2005/8/layout/vList3#12"/>
    <dgm:cxn modelId="{E51F0B1D-822E-4139-A51C-930E012F5295}" type="presOf" srcId="{4E6022FE-3C12-43C7-BB49-AF0FD7967416}" destId="{467B5F34-EAFD-4FD1-8874-C5AE5A934459}" srcOrd="0" destOrd="0" presId="urn:microsoft.com/office/officeart/2005/8/layout/vList3#12"/>
    <dgm:cxn modelId="{B62AA6D1-5C97-4748-B38E-0018FA606E69}" srcId="{3AD3B76F-5331-42DB-BA0D-CACB0BA2D07D}" destId="{86025B0B-C913-4711-BF8A-A1F2F76CED4D}" srcOrd="0" destOrd="0" parTransId="{5C205E98-EFB7-4FC6-9CAF-CF5EE8F14F76}" sibTransId="{EE643F59-6DE8-4191-BBF3-5E5D9EA87ED2}"/>
    <dgm:cxn modelId="{5E0337EC-B978-4A0D-A67E-32F750B9FF57}" srcId="{3AD3B76F-5331-42DB-BA0D-CACB0BA2D07D}" destId="{3F9984B2-D494-4EB2-AB0B-8449E19C81C4}" srcOrd="1" destOrd="0" parTransId="{2A459E85-E25B-42CF-AC1B-326D4DB75E3A}" sibTransId="{F75F44FB-33E9-4DBD-ADD2-646164EC6BE0}"/>
    <dgm:cxn modelId="{10C16D1A-498B-4CA3-9C3A-4C15AEB9EC95}" type="presParOf" srcId="{729623CE-46B2-4706-B3F6-5BF95C1B1837}" destId="{27409BCC-E360-4983-9B5F-8BFF14B31115}" srcOrd="0" destOrd="0" presId="urn:microsoft.com/office/officeart/2005/8/layout/vList3#12"/>
    <dgm:cxn modelId="{352D8335-7D32-457A-A9BD-6E6B50CFB2B6}" type="presParOf" srcId="{27409BCC-E360-4983-9B5F-8BFF14B31115}" destId="{DF489258-B0A6-4D28-9089-126FC664DD04}" srcOrd="0" destOrd="0" presId="urn:microsoft.com/office/officeart/2005/8/layout/vList3#12"/>
    <dgm:cxn modelId="{8C3867E4-7344-4AAF-9455-CC7A74B8E16D}" type="presParOf" srcId="{27409BCC-E360-4983-9B5F-8BFF14B31115}" destId="{F03320B3-1137-46BA-BA86-F9043B416CB9}" srcOrd="1" destOrd="0" presId="urn:microsoft.com/office/officeart/2005/8/layout/vList3#12"/>
    <dgm:cxn modelId="{9EE814F1-8C20-45D9-B8DB-D99C1DE11B62}" type="presParOf" srcId="{729623CE-46B2-4706-B3F6-5BF95C1B1837}" destId="{89F15663-8355-43EA-9165-3FD6713DB01F}" srcOrd="1" destOrd="0" presId="urn:microsoft.com/office/officeart/2005/8/layout/vList3#12"/>
    <dgm:cxn modelId="{9DDEBA2B-C2CD-4613-AF11-7D4938D946CA}" type="presParOf" srcId="{729623CE-46B2-4706-B3F6-5BF95C1B1837}" destId="{0CA21629-3585-4BD8-82AA-1EEA060F7D8F}" srcOrd="2" destOrd="0" presId="urn:microsoft.com/office/officeart/2005/8/layout/vList3#12"/>
    <dgm:cxn modelId="{A1F9366E-D8C8-495A-8AF1-6CF7DBFD82C0}" type="presParOf" srcId="{0CA21629-3585-4BD8-82AA-1EEA060F7D8F}" destId="{999B3493-5314-4DD5-94C4-918007A36E5D}" srcOrd="0" destOrd="0" presId="urn:microsoft.com/office/officeart/2005/8/layout/vList3#12"/>
    <dgm:cxn modelId="{DDB10E88-E8AE-4882-A029-D505F1A8D23C}" type="presParOf" srcId="{0CA21629-3585-4BD8-82AA-1EEA060F7D8F}" destId="{54397846-A8B2-46DD-8D32-02BC8E0C5AD0}" srcOrd="1" destOrd="0" presId="urn:microsoft.com/office/officeart/2005/8/layout/vList3#12"/>
    <dgm:cxn modelId="{208EAADB-EEB4-449D-8816-A95DE4E17D23}" type="presParOf" srcId="{729623CE-46B2-4706-B3F6-5BF95C1B1837}" destId="{7A2228A8-38A4-4F2A-A19A-189C7C6ED3E8}" srcOrd="3" destOrd="0" presId="urn:microsoft.com/office/officeart/2005/8/layout/vList3#12"/>
    <dgm:cxn modelId="{1B418BBA-29CC-4C6D-B369-7AE8083DE2D4}" type="presParOf" srcId="{729623CE-46B2-4706-B3F6-5BF95C1B1837}" destId="{5D53DA78-18AD-4885-B8DB-397014FA965D}" srcOrd="4" destOrd="0" presId="urn:microsoft.com/office/officeart/2005/8/layout/vList3#12"/>
    <dgm:cxn modelId="{8A41F445-8125-44B0-81B5-588926208545}" type="presParOf" srcId="{5D53DA78-18AD-4885-B8DB-397014FA965D}" destId="{908BD257-7AB8-4BD3-B4C6-DFD267A59A4C}" srcOrd="0" destOrd="0" presId="urn:microsoft.com/office/officeart/2005/8/layout/vList3#12"/>
    <dgm:cxn modelId="{D97E1B78-D949-4E30-866A-22810EDA67F2}" type="presParOf" srcId="{5D53DA78-18AD-4885-B8DB-397014FA965D}" destId="{467B5F34-EAFD-4FD1-8874-C5AE5A934459}" srcOrd="1" destOrd="0" presId="urn:microsoft.com/office/officeart/2005/8/layout/vList3#12"/>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3AD3B76F-5331-42DB-BA0D-CACB0BA2D07D}" type="doc">
      <dgm:prSet loTypeId="urn:microsoft.com/office/officeart/2005/8/layout/vList3#13"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r>
            <a:rPr lang="zh-CN" altLang="en-US" sz="1600" dirty="0"/>
            <a:t>后台会记录该合伙人的所有订单，新订单的状态为“待处理”</a:t>
          </a:r>
        </a:p>
      </dgm:t>
    </dgm:pt>
    <dgm:pt modelId="{5C205E98-EFB7-4FC6-9CAF-CF5EE8F14F76}" type="parTrans" cxnId="{B62AA6D1-5C97-4748-B38E-0018FA606E69}">
      <dgm:prSet/>
      <dgm:spPr/>
      <dgm:t>
        <a:bodyPr/>
        <a:lstStyle/>
        <a:p>
          <a:endParaRPr lang="zh-CN" altLang="en-US" sz="1100"/>
        </a:p>
      </dgm:t>
    </dgm:pt>
    <dgm:pt modelId="{EE643F59-6DE8-4191-BBF3-5E5D9EA87ED2}" type="sibTrans" cxnId="{B62AA6D1-5C97-4748-B38E-0018FA606E69}">
      <dgm:prSet/>
      <dgm:spPr/>
      <dgm:t>
        <a:bodyPr/>
        <a:lstStyle/>
        <a:p>
          <a:endParaRPr lang="zh-CN" altLang="en-US" sz="1100"/>
        </a:p>
      </dgm:t>
    </dgm:pt>
    <dgm:pt modelId="{3F9984B2-D494-4EB2-AB0B-8449E19C81C4}">
      <dgm:prSet phldrT="[文本]" custT="1"/>
      <dgm:spPr/>
      <dgm:t>
        <a:bodyPr/>
        <a:lstStyle/>
        <a:p>
          <a:r>
            <a:rPr lang="zh-CN" altLang="en-US" sz="1600" dirty="0"/>
            <a:t>点击右边“处理</a:t>
          </a:r>
          <a:r>
            <a:rPr lang="en-US" altLang="zh-CN" sz="1600" dirty="0"/>
            <a:t>/</a:t>
          </a:r>
          <a:r>
            <a:rPr lang="zh-CN" altLang="en-US" sz="1600" dirty="0"/>
            <a:t>查看”，进入订单详细信息页面</a:t>
          </a:r>
          <a:endParaRPr lang="en-US" altLang="zh-CN" sz="1600" dirty="0"/>
        </a:p>
      </dgm:t>
    </dgm:pt>
    <dgm:pt modelId="{2A459E85-E25B-42CF-AC1B-326D4DB75E3A}" type="parTrans" cxnId="{5E0337EC-B978-4A0D-A67E-32F750B9FF57}">
      <dgm:prSet/>
      <dgm:spPr/>
      <dgm:t>
        <a:bodyPr/>
        <a:lstStyle/>
        <a:p>
          <a:endParaRPr lang="zh-CN" altLang="en-US" sz="1100"/>
        </a:p>
      </dgm:t>
    </dgm:pt>
    <dgm:pt modelId="{F75F44FB-33E9-4DBD-ADD2-646164EC6BE0}" type="sibTrans" cxnId="{5E0337EC-B978-4A0D-A67E-32F750B9FF57}">
      <dgm:prSet/>
      <dgm:spPr/>
      <dgm:t>
        <a:bodyPr/>
        <a:lstStyle/>
        <a:p>
          <a:endParaRPr lang="zh-CN" altLang="en-US" sz="1100"/>
        </a:p>
      </dgm:t>
    </dgm:pt>
    <dgm:pt modelId="{4E6022FE-3C12-43C7-BB49-AF0FD7967416}">
      <dgm:prSet phldrT="[文本]" custT="1"/>
      <dgm:spPr/>
      <dgm:t>
        <a:bodyPr/>
        <a:lstStyle/>
        <a:p>
          <a:r>
            <a:rPr lang="zh-CN" altLang="en-US" sz="1600" dirty="0"/>
            <a:t>选择配送方式：“快递”或者“上门” </a:t>
          </a:r>
        </a:p>
      </dgm:t>
    </dgm:pt>
    <dgm:pt modelId="{E2356E97-8AD4-4E7F-BD52-F79778B2FBBF}" type="parTrans" cxnId="{BDDF5BD8-F1C8-4C2B-B9E0-704CFA9EA6E2}">
      <dgm:prSet/>
      <dgm:spPr/>
      <dgm:t>
        <a:bodyPr/>
        <a:lstStyle/>
        <a:p>
          <a:endParaRPr lang="zh-CN" altLang="en-US" sz="1100"/>
        </a:p>
      </dgm:t>
    </dgm:pt>
    <dgm:pt modelId="{2135E381-913E-4CE8-BC41-948750FF9268}" type="sibTrans" cxnId="{BDDF5BD8-F1C8-4C2B-B9E0-704CFA9EA6E2}">
      <dgm:prSet/>
      <dgm:spPr/>
      <dgm:t>
        <a:bodyPr/>
        <a:lstStyle/>
        <a:p>
          <a:endParaRPr lang="zh-CN" altLang="en-US" sz="11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custLinFactNeighborY="-23490">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12172883-AB10-48C9-A04A-0D64472E889B}" type="presOf" srcId="{3AD3B76F-5331-42DB-BA0D-CACB0BA2D07D}" destId="{729623CE-46B2-4706-B3F6-5BF95C1B1837}" srcOrd="0" destOrd="0" presId="urn:microsoft.com/office/officeart/2005/8/layout/vList3#13"/>
    <dgm:cxn modelId="{BA01E1B9-69DA-4F2F-85D4-C74F36517CE0}" type="presOf" srcId="{4E6022FE-3C12-43C7-BB49-AF0FD7967416}" destId="{467B5F34-EAFD-4FD1-8874-C5AE5A934459}" srcOrd="0" destOrd="0" presId="urn:microsoft.com/office/officeart/2005/8/layout/vList3#13"/>
    <dgm:cxn modelId="{BDDF5BD8-F1C8-4C2B-B9E0-704CFA9EA6E2}" srcId="{3AD3B76F-5331-42DB-BA0D-CACB0BA2D07D}" destId="{4E6022FE-3C12-43C7-BB49-AF0FD7967416}" srcOrd="2" destOrd="0" parTransId="{E2356E97-8AD4-4E7F-BD52-F79778B2FBBF}" sibTransId="{2135E381-913E-4CE8-BC41-948750FF9268}"/>
    <dgm:cxn modelId="{D3DE7EAC-9294-4245-A978-3A9C956B3EBB}" type="presOf" srcId="{3F9984B2-D494-4EB2-AB0B-8449E19C81C4}" destId="{54397846-A8B2-46DD-8D32-02BC8E0C5AD0}" srcOrd="0" destOrd="0" presId="urn:microsoft.com/office/officeart/2005/8/layout/vList3#13"/>
    <dgm:cxn modelId="{C30D3062-D6C9-475D-9309-10208F3E3F06}" type="presOf" srcId="{86025B0B-C913-4711-BF8A-A1F2F76CED4D}" destId="{F03320B3-1137-46BA-BA86-F9043B416CB9}" srcOrd="0" destOrd="0" presId="urn:microsoft.com/office/officeart/2005/8/layout/vList3#13"/>
    <dgm:cxn modelId="{B62AA6D1-5C97-4748-B38E-0018FA606E69}" srcId="{3AD3B76F-5331-42DB-BA0D-CACB0BA2D07D}" destId="{86025B0B-C913-4711-BF8A-A1F2F76CED4D}" srcOrd="0" destOrd="0" parTransId="{5C205E98-EFB7-4FC6-9CAF-CF5EE8F14F76}" sibTransId="{EE643F59-6DE8-4191-BBF3-5E5D9EA87ED2}"/>
    <dgm:cxn modelId="{5E0337EC-B978-4A0D-A67E-32F750B9FF57}" srcId="{3AD3B76F-5331-42DB-BA0D-CACB0BA2D07D}" destId="{3F9984B2-D494-4EB2-AB0B-8449E19C81C4}" srcOrd="1" destOrd="0" parTransId="{2A459E85-E25B-42CF-AC1B-326D4DB75E3A}" sibTransId="{F75F44FB-33E9-4DBD-ADD2-646164EC6BE0}"/>
    <dgm:cxn modelId="{A1BBCE28-8315-412E-8942-3DCEAF70C226}" type="presParOf" srcId="{729623CE-46B2-4706-B3F6-5BF95C1B1837}" destId="{27409BCC-E360-4983-9B5F-8BFF14B31115}" srcOrd="0" destOrd="0" presId="urn:microsoft.com/office/officeart/2005/8/layout/vList3#13"/>
    <dgm:cxn modelId="{DF040EB7-A38C-4572-87B9-3CA921C75E7E}" type="presParOf" srcId="{27409BCC-E360-4983-9B5F-8BFF14B31115}" destId="{DF489258-B0A6-4D28-9089-126FC664DD04}" srcOrd="0" destOrd="0" presId="urn:microsoft.com/office/officeart/2005/8/layout/vList3#13"/>
    <dgm:cxn modelId="{B9EDA94E-86ED-4AC9-8457-09FC6234CB78}" type="presParOf" srcId="{27409BCC-E360-4983-9B5F-8BFF14B31115}" destId="{F03320B3-1137-46BA-BA86-F9043B416CB9}" srcOrd="1" destOrd="0" presId="urn:microsoft.com/office/officeart/2005/8/layout/vList3#13"/>
    <dgm:cxn modelId="{0ECC1958-5E3E-4FE4-AF67-3BC0D3EE5920}" type="presParOf" srcId="{729623CE-46B2-4706-B3F6-5BF95C1B1837}" destId="{89F15663-8355-43EA-9165-3FD6713DB01F}" srcOrd="1" destOrd="0" presId="urn:microsoft.com/office/officeart/2005/8/layout/vList3#13"/>
    <dgm:cxn modelId="{BEF8316A-05F4-4DED-8C2D-AA7D632C918E}" type="presParOf" srcId="{729623CE-46B2-4706-B3F6-5BF95C1B1837}" destId="{0CA21629-3585-4BD8-82AA-1EEA060F7D8F}" srcOrd="2" destOrd="0" presId="urn:microsoft.com/office/officeart/2005/8/layout/vList3#13"/>
    <dgm:cxn modelId="{31F6807F-BB6A-4D1D-AA9C-A432DD99DE4E}" type="presParOf" srcId="{0CA21629-3585-4BD8-82AA-1EEA060F7D8F}" destId="{999B3493-5314-4DD5-94C4-918007A36E5D}" srcOrd="0" destOrd="0" presId="urn:microsoft.com/office/officeart/2005/8/layout/vList3#13"/>
    <dgm:cxn modelId="{F5DC3C93-066B-42C8-BFB2-D66DEFDF59A4}" type="presParOf" srcId="{0CA21629-3585-4BD8-82AA-1EEA060F7D8F}" destId="{54397846-A8B2-46DD-8D32-02BC8E0C5AD0}" srcOrd="1" destOrd="0" presId="urn:microsoft.com/office/officeart/2005/8/layout/vList3#13"/>
    <dgm:cxn modelId="{CB004BFE-55FB-40A1-80FC-8426F586FD9B}" type="presParOf" srcId="{729623CE-46B2-4706-B3F6-5BF95C1B1837}" destId="{7A2228A8-38A4-4F2A-A19A-189C7C6ED3E8}" srcOrd="3" destOrd="0" presId="urn:microsoft.com/office/officeart/2005/8/layout/vList3#13"/>
    <dgm:cxn modelId="{13EE8CD7-ADCE-4C9A-8104-ABB2866B73EC}" type="presParOf" srcId="{729623CE-46B2-4706-B3F6-5BF95C1B1837}" destId="{5D53DA78-18AD-4885-B8DB-397014FA965D}" srcOrd="4" destOrd="0" presId="urn:microsoft.com/office/officeart/2005/8/layout/vList3#13"/>
    <dgm:cxn modelId="{6BADEF18-F1E6-4E41-8981-3151A4BB10B6}" type="presParOf" srcId="{5D53DA78-18AD-4885-B8DB-397014FA965D}" destId="{908BD257-7AB8-4BD3-B4C6-DFD267A59A4C}" srcOrd="0" destOrd="0" presId="urn:microsoft.com/office/officeart/2005/8/layout/vList3#13"/>
    <dgm:cxn modelId="{4A52F140-B6A4-4D9C-A844-3EB951F71781}" type="presParOf" srcId="{5D53DA78-18AD-4885-B8DB-397014FA965D}" destId="{467B5F34-EAFD-4FD1-8874-C5AE5A934459}" srcOrd="1" destOrd="0" presId="urn:microsoft.com/office/officeart/2005/8/layout/vList3#13"/>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AD3B76F-5331-42DB-BA0D-CACB0BA2D07D}" type="doc">
      <dgm:prSet loTypeId="urn:microsoft.com/office/officeart/2005/8/layout/vList3#14"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pPr algn="l"/>
          <a:r>
            <a:rPr lang="zh-CN" altLang="en-US" sz="1600" dirty="0"/>
            <a:t>选择“快递”</a:t>
          </a:r>
          <a:r>
            <a:rPr lang="zh-Hans" altLang="en-US" sz="1600" dirty="0"/>
            <a:t>后，</a:t>
          </a:r>
          <a:r>
            <a:rPr lang="zh-CN" altLang="en-US" sz="1600" dirty="0"/>
            <a:t>界面会自动刷新，状态变为“待选号”</a:t>
          </a:r>
          <a:r>
            <a:rPr lang="zh-Hans" altLang="en-US" sz="1600" dirty="0"/>
            <a:t>并转入填号码的界面</a:t>
          </a:r>
          <a:endParaRPr lang="en-US" altLang="zh-CN" sz="1600" dirty="0"/>
        </a:p>
      </dgm:t>
    </dgm:pt>
    <dgm:pt modelId="{5C205E98-EFB7-4FC6-9CAF-CF5EE8F14F76}" type="parTrans" cxnId="{B62AA6D1-5C97-4748-B38E-0018FA606E69}">
      <dgm:prSet/>
      <dgm:spPr/>
      <dgm:t>
        <a:bodyPr/>
        <a:lstStyle/>
        <a:p>
          <a:pPr algn="l"/>
          <a:endParaRPr lang="zh-CN" altLang="en-US" sz="1100"/>
        </a:p>
      </dgm:t>
    </dgm:pt>
    <dgm:pt modelId="{EE643F59-6DE8-4191-BBF3-5E5D9EA87ED2}" type="sibTrans" cxnId="{B62AA6D1-5C97-4748-B38E-0018FA606E69}">
      <dgm:prSet/>
      <dgm:spPr/>
      <dgm:t>
        <a:bodyPr/>
        <a:lstStyle/>
        <a:p>
          <a:pPr algn="l"/>
          <a:endParaRPr lang="zh-CN" altLang="en-US" sz="1100"/>
        </a:p>
      </dgm:t>
    </dgm:pt>
    <dgm:pt modelId="{3F9984B2-D494-4EB2-AB0B-8449E19C81C4}">
      <dgm:prSet phldrT="[文本]" custT="1"/>
      <dgm:spPr/>
      <dgm:t>
        <a:bodyPr/>
        <a:lstStyle/>
        <a:p>
          <a:pPr algn="l"/>
          <a:r>
            <a:rPr lang="zh-CN" altLang="en-US" sz="1600" dirty="0"/>
            <a:t>销售员填写分配给用户的</a:t>
          </a:r>
          <a:r>
            <a:rPr lang="en-US" altLang="zh-CN" sz="1600" dirty="0"/>
            <a:t>ICCID </a:t>
          </a:r>
          <a:r>
            <a:rPr lang="zh-CN" altLang="en-US" sz="1600" dirty="0"/>
            <a:t>号和手机号</a:t>
          </a:r>
          <a:endParaRPr lang="en-US" altLang="zh-CN" sz="1600" dirty="0"/>
        </a:p>
      </dgm:t>
    </dgm:pt>
    <dgm:pt modelId="{2A459E85-E25B-42CF-AC1B-326D4DB75E3A}" type="parTrans" cxnId="{5E0337EC-B978-4A0D-A67E-32F750B9FF57}">
      <dgm:prSet/>
      <dgm:spPr/>
      <dgm:t>
        <a:bodyPr/>
        <a:lstStyle/>
        <a:p>
          <a:pPr algn="l"/>
          <a:endParaRPr lang="zh-CN" altLang="en-US" sz="1100"/>
        </a:p>
      </dgm:t>
    </dgm:pt>
    <dgm:pt modelId="{F75F44FB-33E9-4DBD-ADD2-646164EC6BE0}" type="sibTrans" cxnId="{5E0337EC-B978-4A0D-A67E-32F750B9FF57}">
      <dgm:prSet/>
      <dgm:spPr/>
      <dgm:t>
        <a:bodyPr/>
        <a:lstStyle/>
        <a:p>
          <a:pPr algn="l"/>
          <a:endParaRPr lang="zh-CN" altLang="en-US" sz="1100"/>
        </a:p>
      </dgm:t>
    </dgm:pt>
    <dgm:pt modelId="{4E6022FE-3C12-43C7-BB49-AF0FD7967416}">
      <dgm:prSet phldrT="[文本]" custT="1"/>
      <dgm:spPr/>
      <dgm:t>
        <a:bodyPr/>
        <a:lstStyle/>
        <a:p>
          <a:pPr algn="l"/>
          <a:r>
            <a:rPr lang="zh-CN" altLang="en-US" sz="1600" dirty="0"/>
            <a:t>点击“确认无误”后，等待页面刷新，此时状态为“提交中”，几分钟后会变为“审核中”</a:t>
          </a:r>
        </a:p>
      </dgm:t>
    </dgm:pt>
    <dgm:pt modelId="{2135E381-913E-4CE8-BC41-948750FF9268}" type="sibTrans" cxnId="{BDDF5BD8-F1C8-4C2B-B9E0-704CFA9EA6E2}">
      <dgm:prSet/>
      <dgm:spPr/>
      <dgm:t>
        <a:bodyPr/>
        <a:lstStyle/>
        <a:p>
          <a:pPr algn="l"/>
          <a:endParaRPr lang="zh-CN" altLang="en-US" sz="1100"/>
        </a:p>
      </dgm:t>
    </dgm:pt>
    <dgm:pt modelId="{E2356E97-8AD4-4E7F-BD52-F79778B2FBBF}" type="parTrans" cxnId="{BDDF5BD8-F1C8-4C2B-B9E0-704CFA9EA6E2}">
      <dgm:prSet/>
      <dgm:spPr/>
      <dgm:t>
        <a:bodyPr/>
        <a:lstStyle/>
        <a:p>
          <a:pPr algn="l"/>
          <a:endParaRPr lang="zh-CN" altLang="en-US" sz="11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71AE20A4-0020-4CF8-A9BA-BEFF7896BE3E}" type="presOf" srcId="{86025B0B-C913-4711-BF8A-A1F2F76CED4D}" destId="{F03320B3-1137-46BA-BA86-F9043B416CB9}" srcOrd="0" destOrd="0" presId="urn:microsoft.com/office/officeart/2005/8/layout/vList3#14"/>
    <dgm:cxn modelId="{BDDF5BD8-F1C8-4C2B-B9E0-704CFA9EA6E2}" srcId="{3AD3B76F-5331-42DB-BA0D-CACB0BA2D07D}" destId="{4E6022FE-3C12-43C7-BB49-AF0FD7967416}" srcOrd="2" destOrd="0" parTransId="{E2356E97-8AD4-4E7F-BD52-F79778B2FBBF}" sibTransId="{2135E381-913E-4CE8-BC41-948750FF9268}"/>
    <dgm:cxn modelId="{60DBF758-0DEC-4EF3-8EF6-43364525D89A}" type="presOf" srcId="{3F9984B2-D494-4EB2-AB0B-8449E19C81C4}" destId="{54397846-A8B2-46DD-8D32-02BC8E0C5AD0}" srcOrd="0" destOrd="0" presId="urn:microsoft.com/office/officeart/2005/8/layout/vList3#14"/>
    <dgm:cxn modelId="{1FC796A1-2D64-445B-BCAE-89C61A505735}" type="presOf" srcId="{4E6022FE-3C12-43C7-BB49-AF0FD7967416}" destId="{467B5F34-EAFD-4FD1-8874-C5AE5A934459}" srcOrd="0" destOrd="0" presId="urn:microsoft.com/office/officeart/2005/8/layout/vList3#14"/>
    <dgm:cxn modelId="{B62AA6D1-5C97-4748-B38E-0018FA606E69}" srcId="{3AD3B76F-5331-42DB-BA0D-CACB0BA2D07D}" destId="{86025B0B-C913-4711-BF8A-A1F2F76CED4D}" srcOrd="0" destOrd="0" parTransId="{5C205E98-EFB7-4FC6-9CAF-CF5EE8F14F76}" sibTransId="{EE643F59-6DE8-4191-BBF3-5E5D9EA87ED2}"/>
    <dgm:cxn modelId="{7C99CE53-BAB7-43A9-A270-B60DC7990BF6}" type="presOf" srcId="{3AD3B76F-5331-42DB-BA0D-CACB0BA2D07D}" destId="{729623CE-46B2-4706-B3F6-5BF95C1B1837}" srcOrd="0" destOrd="0" presId="urn:microsoft.com/office/officeart/2005/8/layout/vList3#14"/>
    <dgm:cxn modelId="{5E0337EC-B978-4A0D-A67E-32F750B9FF57}" srcId="{3AD3B76F-5331-42DB-BA0D-CACB0BA2D07D}" destId="{3F9984B2-D494-4EB2-AB0B-8449E19C81C4}" srcOrd="1" destOrd="0" parTransId="{2A459E85-E25B-42CF-AC1B-326D4DB75E3A}" sibTransId="{F75F44FB-33E9-4DBD-ADD2-646164EC6BE0}"/>
    <dgm:cxn modelId="{1C7FDE70-B417-43F5-A2EE-31495069AB2D}" type="presParOf" srcId="{729623CE-46B2-4706-B3F6-5BF95C1B1837}" destId="{27409BCC-E360-4983-9B5F-8BFF14B31115}" srcOrd="0" destOrd="0" presId="urn:microsoft.com/office/officeart/2005/8/layout/vList3#14"/>
    <dgm:cxn modelId="{60CB975A-8658-4F4D-B2C3-5EBE4C54E1B2}" type="presParOf" srcId="{27409BCC-E360-4983-9B5F-8BFF14B31115}" destId="{DF489258-B0A6-4D28-9089-126FC664DD04}" srcOrd="0" destOrd="0" presId="urn:microsoft.com/office/officeart/2005/8/layout/vList3#14"/>
    <dgm:cxn modelId="{EC91D8CB-B990-49A9-993F-66722E202FA0}" type="presParOf" srcId="{27409BCC-E360-4983-9B5F-8BFF14B31115}" destId="{F03320B3-1137-46BA-BA86-F9043B416CB9}" srcOrd="1" destOrd="0" presId="urn:microsoft.com/office/officeart/2005/8/layout/vList3#14"/>
    <dgm:cxn modelId="{E822A403-9B53-4239-BA0D-701B1713D226}" type="presParOf" srcId="{729623CE-46B2-4706-B3F6-5BF95C1B1837}" destId="{89F15663-8355-43EA-9165-3FD6713DB01F}" srcOrd="1" destOrd="0" presId="urn:microsoft.com/office/officeart/2005/8/layout/vList3#14"/>
    <dgm:cxn modelId="{0C953C01-9A4B-45E9-9AB0-23C650A99688}" type="presParOf" srcId="{729623CE-46B2-4706-B3F6-5BF95C1B1837}" destId="{0CA21629-3585-4BD8-82AA-1EEA060F7D8F}" srcOrd="2" destOrd="0" presId="urn:microsoft.com/office/officeart/2005/8/layout/vList3#14"/>
    <dgm:cxn modelId="{85CE059E-3306-4036-845C-1E671B394FF1}" type="presParOf" srcId="{0CA21629-3585-4BD8-82AA-1EEA060F7D8F}" destId="{999B3493-5314-4DD5-94C4-918007A36E5D}" srcOrd="0" destOrd="0" presId="urn:microsoft.com/office/officeart/2005/8/layout/vList3#14"/>
    <dgm:cxn modelId="{9907B1D2-8801-46F7-BE35-AB7EAA5160F7}" type="presParOf" srcId="{0CA21629-3585-4BD8-82AA-1EEA060F7D8F}" destId="{54397846-A8B2-46DD-8D32-02BC8E0C5AD0}" srcOrd="1" destOrd="0" presId="urn:microsoft.com/office/officeart/2005/8/layout/vList3#14"/>
    <dgm:cxn modelId="{FB5D9675-F5BD-4A36-A9D1-40E053467400}" type="presParOf" srcId="{729623CE-46B2-4706-B3F6-5BF95C1B1837}" destId="{7A2228A8-38A4-4F2A-A19A-189C7C6ED3E8}" srcOrd="3" destOrd="0" presId="urn:microsoft.com/office/officeart/2005/8/layout/vList3#14"/>
    <dgm:cxn modelId="{05640B29-6BCB-4064-A185-9D19A1BFBE3A}" type="presParOf" srcId="{729623CE-46B2-4706-B3F6-5BF95C1B1837}" destId="{5D53DA78-18AD-4885-B8DB-397014FA965D}" srcOrd="4" destOrd="0" presId="urn:microsoft.com/office/officeart/2005/8/layout/vList3#14"/>
    <dgm:cxn modelId="{51A66B33-DE7F-43EC-AF6A-C43C61D772C8}" type="presParOf" srcId="{5D53DA78-18AD-4885-B8DB-397014FA965D}" destId="{908BD257-7AB8-4BD3-B4C6-DFD267A59A4C}" srcOrd="0" destOrd="0" presId="urn:microsoft.com/office/officeart/2005/8/layout/vList3#14"/>
    <dgm:cxn modelId="{1552E597-6AD0-48EC-8CFF-C1666A16550E}" type="presParOf" srcId="{5D53DA78-18AD-4885-B8DB-397014FA965D}" destId="{467B5F34-EAFD-4FD1-8874-C5AE5A934459}" srcOrd="1" destOrd="0" presId="urn:microsoft.com/office/officeart/2005/8/layout/vList3#14"/>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AD3B76F-5331-42DB-BA0D-CACB0BA2D07D}" type="doc">
      <dgm:prSet loTypeId="urn:microsoft.com/office/officeart/2005/8/layout/vList3#15"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pPr algn="l"/>
          <a:r>
            <a:rPr lang="zh-CN" altLang="en-US" sz="1600" dirty="0"/>
            <a:t>如果</a:t>
          </a:r>
          <a:r>
            <a:rPr lang="zh-CN" altLang="en-US" sz="1600" b="1" dirty="0">
              <a:solidFill>
                <a:srgbClr val="FFFF00"/>
              </a:solidFill>
            </a:rPr>
            <a:t>审核成功</a:t>
          </a:r>
          <a:r>
            <a:rPr lang="zh-CN" altLang="en-US" sz="1600" dirty="0"/>
            <a:t>，返回可看到订单状态由</a:t>
          </a:r>
          <a:r>
            <a:rPr lang="zh-CN" altLang="en-US" sz="1600" b="1" dirty="0"/>
            <a:t>“</a:t>
          </a:r>
          <a:r>
            <a:rPr lang="zh-Hans" altLang="en-US" sz="1600" b="1" dirty="0"/>
            <a:t>审核中</a:t>
          </a:r>
          <a:r>
            <a:rPr lang="zh-CN" altLang="en-US" sz="1600" b="1" dirty="0"/>
            <a:t>”</a:t>
          </a:r>
          <a:r>
            <a:rPr lang="zh-CN" altLang="en-US" sz="1600" dirty="0"/>
            <a:t>变为</a:t>
          </a:r>
          <a:r>
            <a:rPr lang="zh-CN" altLang="en-US" sz="1600" b="1" dirty="0"/>
            <a:t>“待发货”。</a:t>
          </a:r>
          <a:endParaRPr lang="en-US" altLang="zh-CN" sz="1600" dirty="0"/>
        </a:p>
      </dgm:t>
    </dgm:pt>
    <dgm:pt modelId="{5C205E98-EFB7-4FC6-9CAF-CF5EE8F14F76}" type="parTrans" cxnId="{B62AA6D1-5C97-4748-B38E-0018FA606E69}">
      <dgm:prSet/>
      <dgm:spPr/>
      <dgm:t>
        <a:bodyPr/>
        <a:lstStyle/>
        <a:p>
          <a:pPr algn="l"/>
          <a:endParaRPr lang="zh-CN" altLang="en-US" sz="1100"/>
        </a:p>
      </dgm:t>
    </dgm:pt>
    <dgm:pt modelId="{EE643F59-6DE8-4191-BBF3-5E5D9EA87ED2}" type="sibTrans" cxnId="{B62AA6D1-5C97-4748-B38E-0018FA606E69}">
      <dgm:prSet/>
      <dgm:spPr/>
      <dgm:t>
        <a:bodyPr/>
        <a:lstStyle/>
        <a:p>
          <a:pPr algn="l"/>
          <a:endParaRPr lang="zh-CN" altLang="en-US" sz="1100"/>
        </a:p>
      </dgm:t>
    </dgm:pt>
    <dgm:pt modelId="{3F9984B2-D494-4EB2-AB0B-8449E19C81C4}">
      <dgm:prSet phldrT="[文本]" custT="1"/>
      <dgm:spPr/>
      <dgm:t>
        <a:bodyPr/>
        <a:lstStyle/>
        <a:p>
          <a:pPr algn="l"/>
          <a:r>
            <a:rPr lang="zh-CN" altLang="en-US" sz="1600" dirty="0"/>
            <a:t>如果</a:t>
          </a:r>
          <a:r>
            <a:rPr lang="zh-CN" altLang="en-US" sz="1600" b="1" dirty="0">
              <a:solidFill>
                <a:srgbClr val="FFFF00"/>
              </a:solidFill>
            </a:rPr>
            <a:t>审核失败</a:t>
          </a:r>
          <a:r>
            <a:rPr lang="zh-CN" altLang="en-US" sz="1600" dirty="0"/>
            <a:t>，订单的状态会变成</a:t>
          </a:r>
          <a:r>
            <a:rPr lang="zh-CN" altLang="en-US" sz="1600" b="1" dirty="0"/>
            <a:t>“异常单”</a:t>
          </a:r>
          <a:r>
            <a:rPr lang="zh-CN" altLang="en-US" sz="1600" dirty="0"/>
            <a:t>，这个时候可以联系用户重新下单。如果重新下单还是审核失败，可联系阮洋，查询具体原因。</a:t>
          </a:r>
          <a:endParaRPr lang="en-US" altLang="zh-CN" sz="1600" dirty="0"/>
        </a:p>
      </dgm:t>
    </dgm:pt>
    <dgm:pt modelId="{2A459E85-E25B-42CF-AC1B-326D4DB75E3A}" type="parTrans" cxnId="{5E0337EC-B978-4A0D-A67E-32F750B9FF57}">
      <dgm:prSet/>
      <dgm:spPr/>
      <dgm:t>
        <a:bodyPr/>
        <a:lstStyle/>
        <a:p>
          <a:pPr algn="l"/>
          <a:endParaRPr lang="zh-CN" altLang="en-US" sz="1100"/>
        </a:p>
      </dgm:t>
    </dgm:pt>
    <dgm:pt modelId="{F75F44FB-33E9-4DBD-ADD2-646164EC6BE0}" type="sibTrans" cxnId="{5E0337EC-B978-4A0D-A67E-32F750B9FF57}">
      <dgm:prSet/>
      <dgm:spPr/>
      <dgm:t>
        <a:bodyPr/>
        <a:lstStyle/>
        <a:p>
          <a:pPr algn="l"/>
          <a:endParaRPr lang="zh-CN" altLang="en-US" sz="11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2" custScaleX="63220" custScaleY="63220"/>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2" custScaleX="110577" custScaleY="77739">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2" custScaleX="60328" custScaleY="60328"/>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2" custScaleX="116815" custScaleY="77446">
        <dgm:presLayoutVars>
          <dgm:bulletEnabled val="1"/>
        </dgm:presLayoutVars>
      </dgm:prSet>
      <dgm:spPr/>
      <dgm:t>
        <a:bodyPr/>
        <a:lstStyle/>
        <a:p>
          <a:endParaRPr lang="zh-CN" altLang="en-US"/>
        </a:p>
      </dgm:t>
    </dgm:pt>
  </dgm:ptLst>
  <dgm:cxnLst>
    <dgm:cxn modelId="{64C26BE6-7D8E-4864-864C-19FAFBFF7188}" type="presOf" srcId="{3AD3B76F-5331-42DB-BA0D-CACB0BA2D07D}" destId="{729623CE-46B2-4706-B3F6-5BF95C1B1837}" srcOrd="0" destOrd="0" presId="urn:microsoft.com/office/officeart/2005/8/layout/vList3#15"/>
    <dgm:cxn modelId="{767A834F-2DCD-4467-92DD-AE044DF21983}" type="presOf" srcId="{86025B0B-C913-4711-BF8A-A1F2F76CED4D}" destId="{F03320B3-1137-46BA-BA86-F9043B416CB9}" srcOrd="0" destOrd="0" presId="urn:microsoft.com/office/officeart/2005/8/layout/vList3#15"/>
    <dgm:cxn modelId="{B62AA6D1-5C97-4748-B38E-0018FA606E69}" srcId="{3AD3B76F-5331-42DB-BA0D-CACB0BA2D07D}" destId="{86025B0B-C913-4711-BF8A-A1F2F76CED4D}" srcOrd="0" destOrd="0" parTransId="{5C205E98-EFB7-4FC6-9CAF-CF5EE8F14F76}" sibTransId="{EE643F59-6DE8-4191-BBF3-5E5D9EA87ED2}"/>
    <dgm:cxn modelId="{64509E81-D47E-41B7-8B09-73D49AD7FE87}" type="presOf" srcId="{3F9984B2-D494-4EB2-AB0B-8449E19C81C4}" destId="{54397846-A8B2-46DD-8D32-02BC8E0C5AD0}" srcOrd="0" destOrd="0" presId="urn:microsoft.com/office/officeart/2005/8/layout/vList3#15"/>
    <dgm:cxn modelId="{5E0337EC-B978-4A0D-A67E-32F750B9FF57}" srcId="{3AD3B76F-5331-42DB-BA0D-CACB0BA2D07D}" destId="{3F9984B2-D494-4EB2-AB0B-8449E19C81C4}" srcOrd="1" destOrd="0" parTransId="{2A459E85-E25B-42CF-AC1B-326D4DB75E3A}" sibTransId="{F75F44FB-33E9-4DBD-ADD2-646164EC6BE0}"/>
    <dgm:cxn modelId="{C29E9E67-3E88-448E-B485-B319302BF4EF}" type="presParOf" srcId="{729623CE-46B2-4706-B3F6-5BF95C1B1837}" destId="{27409BCC-E360-4983-9B5F-8BFF14B31115}" srcOrd="0" destOrd="0" presId="urn:microsoft.com/office/officeart/2005/8/layout/vList3#15"/>
    <dgm:cxn modelId="{5AD7FE0D-592D-4E6F-B383-CAE306820C2D}" type="presParOf" srcId="{27409BCC-E360-4983-9B5F-8BFF14B31115}" destId="{DF489258-B0A6-4D28-9089-126FC664DD04}" srcOrd="0" destOrd="0" presId="urn:microsoft.com/office/officeart/2005/8/layout/vList3#15"/>
    <dgm:cxn modelId="{39035676-5BE7-4E7E-992D-BB6F203F0EAA}" type="presParOf" srcId="{27409BCC-E360-4983-9B5F-8BFF14B31115}" destId="{F03320B3-1137-46BA-BA86-F9043B416CB9}" srcOrd="1" destOrd="0" presId="urn:microsoft.com/office/officeart/2005/8/layout/vList3#15"/>
    <dgm:cxn modelId="{26ADF6B9-2C5A-4844-B836-721EF0401C51}" type="presParOf" srcId="{729623CE-46B2-4706-B3F6-5BF95C1B1837}" destId="{89F15663-8355-43EA-9165-3FD6713DB01F}" srcOrd="1" destOrd="0" presId="urn:microsoft.com/office/officeart/2005/8/layout/vList3#15"/>
    <dgm:cxn modelId="{1E31A266-E267-4200-9F20-078BD977ADD3}" type="presParOf" srcId="{729623CE-46B2-4706-B3F6-5BF95C1B1837}" destId="{0CA21629-3585-4BD8-82AA-1EEA060F7D8F}" srcOrd="2" destOrd="0" presId="urn:microsoft.com/office/officeart/2005/8/layout/vList3#15"/>
    <dgm:cxn modelId="{14F34751-B1A0-4BAC-B73F-ED6D2C46DDD5}" type="presParOf" srcId="{0CA21629-3585-4BD8-82AA-1EEA060F7D8F}" destId="{999B3493-5314-4DD5-94C4-918007A36E5D}" srcOrd="0" destOrd="0" presId="urn:microsoft.com/office/officeart/2005/8/layout/vList3#15"/>
    <dgm:cxn modelId="{1C37E4DB-EEF2-421A-9F5D-A1E446A8D87C}" type="presParOf" srcId="{0CA21629-3585-4BD8-82AA-1EEA060F7D8F}" destId="{54397846-A8B2-46DD-8D32-02BC8E0C5AD0}" srcOrd="1" destOrd="0" presId="urn:microsoft.com/office/officeart/2005/8/layout/vList3#1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AD3B76F-5331-42DB-BA0D-CACB0BA2D07D}" type="doc">
      <dgm:prSet loTypeId="urn:microsoft.com/office/officeart/2005/8/layout/vList3#16" loCatId="list" qsTypeId="urn:microsoft.com/office/officeart/2005/8/quickstyle/simple2" qsCatId="simple" csTypeId="urn:microsoft.com/office/officeart/2005/8/colors/accent1_2" csCatId="accent1" phldr="1"/>
      <dgm:spPr/>
    </dgm:pt>
    <dgm:pt modelId="{4E6022FE-3C12-43C7-BB49-AF0FD7967416}">
      <dgm:prSet phldrT="[文本]" custT="1"/>
      <dgm:spPr/>
      <dgm:t>
        <a:bodyPr/>
        <a:lstStyle/>
        <a:p>
          <a:pPr algn="l"/>
          <a:r>
            <a:rPr lang="zh-CN" altLang="en-US" sz="1600" dirty="0"/>
            <a:t>填写完快递单号后，系统会自动发一条短信给用户，订单状态变为</a:t>
          </a:r>
          <a:r>
            <a:rPr lang="zh-CN" altLang="en-US" sz="1600" b="1" dirty="0"/>
            <a:t>“已发货”</a:t>
          </a:r>
          <a:r>
            <a:rPr lang="zh-CN" altLang="en-US" sz="1600" dirty="0"/>
            <a:t>，过</a:t>
          </a:r>
          <a:r>
            <a:rPr lang="en-US" altLang="zh-CN" sz="1600" dirty="0"/>
            <a:t>7</a:t>
          </a:r>
          <a:r>
            <a:rPr lang="zh-CN" altLang="en-US" sz="1600" dirty="0"/>
            <a:t>天后该订单状态变为</a:t>
          </a:r>
          <a:r>
            <a:rPr lang="zh-CN" altLang="en-US" sz="1600" b="1" dirty="0"/>
            <a:t>“已完成”</a:t>
          </a:r>
        </a:p>
      </dgm:t>
    </dgm:pt>
    <dgm:pt modelId="{2135E381-913E-4CE8-BC41-948750FF9268}" type="sibTrans" cxnId="{BDDF5BD8-F1C8-4C2B-B9E0-704CFA9EA6E2}">
      <dgm:prSet/>
      <dgm:spPr/>
      <dgm:t>
        <a:bodyPr/>
        <a:lstStyle/>
        <a:p>
          <a:pPr algn="l"/>
          <a:endParaRPr lang="zh-CN" altLang="en-US" sz="1050"/>
        </a:p>
      </dgm:t>
    </dgm:pt>
    <dgm:pt modelId="{E2356E97-8AD4-4E7F-BD52-F79778B2FBBF}" type="parTrans" cxnId="{BDDF5BD8-F1C8-4C2B-B9E0-704CFA9EA6E2}">
      <dgm:prSet/>
      <dgm:spPr/>
      <dgm:t>
        <a:bodyPr/>
        <a:lstStyle/>
        <a:p>
          <a:pPr algn="l"/>
          <a:endParaRPr lang="zh-CN" altLang="en-US" sz="1050"/>
        </a:p>
      </dgm:t>
    </dgm:pt>
    <dgm:pt modelId="{729623CE-46B2-4706-B3F6-5BF95C1B1837}" type="pres">
      <dgm:prSet presAssocID="{3AD3B76F-5331-42DB-BA0D-CACB0BA2D07D}" presName="linearFlow" presStyleCnt="0">
        <dgm:presLayoutVars>
          <dgm:dir/>
          <dgm:resizeHandles val="exact"/>
        </dgm:presLayoutVars>
      </dgm:prSet>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0" presStyleCnt="1" custScaleX="85447" custScaleY="85447"/>
      <dgm:spPr>
        <a:blipFill rotWithShape="0">
          <a:blip xmlns:r="http://schemas.openxmlformats.org/officeDocument/2006/relationships" r:embed="rId1"/>
          <a:stretch>
            <a:fillRect/>
          </a:stretch>
        </a:blipFill>
      </dgm:spPr>
    </dgm:pt>
    <dgm:pt modelId="{467B5F34-EAFD-4FD1-8874-C5AE5A934459}" type="pres">
      <dgm:prSet presAssocID="{4E6022FE-3C12-43C7-BB49-AF0FD7967416}" presName="txShp" presStyleLbl="node1" presStyleIdx="0" presStyleCnt="1" custScaleX="113957">
        <dgm:presLayoutVars>
          <dgm:bulletEnabled val="1"/>
        </dgm:presLayoutVars>
      </dgm:prSet>
      <dgm:spPr/>
      <dgm:t>
        <a:bodyPr/>
        <a:lstStyle/>
        <a:p>
          <a:endParaRPr lang="zh-CN" altLang="en-US"/>
        </a:p>
      </dgm:t>
    </dgm:pt>
  </dgm:ptLst>
  <dgm:cxnLst>
    <dgm:cxn modelId="{BDDF5BD8-F1C8-4C2B-B9E0-704CFA9EA6E2}" srcId="{3AD3B76F-5331-42DB-BA0D-CACB0BA2D07D}" destId="{4E6022FE-3C12-43C7-BB49-AF0FD7967416}" srcOrd="0" destOrd="0" parTransId="{E2356E97-8AD4-4E7F-BD52-F79778B2FBBF}" sibTransId="{2135E381-913E-4CE8-BC41-948750FF9268}"/>
    <dgm:cxn modelId="{64C26BE6-7D8E-4864-864C-19FAFBFF7188}" type="presOf" srcId="{3AD3B76F-5331-42DB-BA0D-CACB0BA2D07D}" destId="{729623CE-46B2-4706-B3F6-5BF95C1B1837}" srcOrd="0" destOrd="0" presId="urn:microsoft.com/office/officeart/2005/8/layout/vList3#16"/>
    <dgm:cxn modelId="{04AC52E8-7BF6-41A0-BAA4-D193FADB256C}" type="presOf" srcId="{4E6022FE-3C12-43C7-BB49-AF0FD7967416}" destId="{467B5F34-EAFD-4FD1-8874-C5AE5A934459}" srcOrd="0" destOrd="0" presId="urn:microsoft.com/office/officeart/2005/8/layout/vList3#16"/>
    <dgm:cxn modelId="{A66E5EF8-FAEF-4D2B-947B-BA31587C0FF4}" type="presParOf" srcId="{729623CE-46B2-4706-B3F6-5BF95C1B1837}" destId="{5D53DA78-18AD-4885-B8DB-397014FA965D}" srcOrd="0" destOrd="0" presId="urn:microsoft.com/office/officeart/2005/8/layout/vList3#16"/>
    <dgm:cxn modelId="{DE963E0B-C025-49FC-9467-3093A806014E}" type="presParOf" srcId="{5D53DA78-18AD-4885-B8DB-397014FA965D}" destId="{908BD257-7AB8-4BD3-B4C6-DFD267A59A4C}" srcOrd="0" destOrd="0" presId="urn:microsoft.com/office/officeart/2005/8/layout/vList3#16"/>
    <dgm:cxn modelId="{2A689E61-514E-42E3-AA96-46F0FE2D2AFA}" type="presParOf" srcId="{5D53DA78-18AD-4885-B8DB-397014FA965D}" destId="{467B5F34-EAFD-4FD1-8874-C5AE5A934459}" srcOrd="1" destOrd="0" presId="urn:microsoft.com/office/officeart/2005/8/layout/vList3#16"/>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FEB2B15-15C1-452F-A2B9-A33F3CEA102B}" type="doc">
      <dgm:prSet loTypeId="urn:microsoft.com/office/officeart/2005/8/layout/process5" loCatId="process" qsTypeId="urn:microsoft.com/office/officeart/2005/8/quickstyle/simple1" qsCatId="simple" csTypeId="urn:microsoft.com/office/officeart/2005/8/colors/accent2_2" csCatId="accent2" phldr="1"/>
      <dgm:spPr/>
      <dgm:t>
        <a:bodyPr/>
        <a:lstStyle/>
        <a:p>
          <a:endParaRPr lang="zh-CN" altLang="en-US"/>
        </a:p>
      </dgm:t>
    </dgm:pt>
    <dgm:pt modelId="{9F7855F4-711F-4203-A977-AF27BAAAA414}">
      <dgm:prSet phldrT="[文本]" custT="1"/>
      <dgm:spPr>
        <a:solidFill>
          <a:schemeClr val="accent6"/>
        </a:solidFill>
      </dgm:spPr>
      <dgm:t>
        <a:bodyPr/>
        <a:lstStyle/>
        <a:p>
          <a:r>
            <a:rPr lang="zh-CN" altLang="en-US" sz="2000" b="1" dirty="0">
              <a:latin typeface="微软雅黑" pitchFamily="34" charset="-122"/>
              <a:ea typeface="微软雅黑" pitchFamily="34" charset="-122"/>
              <a:cs typeface="+mn-ea"/>
              <a:sym typeface="+mn-lt"/>
            </a:rPr>
            <a:t>用户扫码</a:t>
          </a:r>
          <a:endParaRPr lang="en-US" altLang="zh-CN" sz="2000" b="1" dirty="0">
            <a:latin typeface="微软雅黑" pitchFamily="34" charset="-122"/>
            <a:ea typeface="微软雅黑" pitchFamily="34" charset="-122"/>
            <a:cs typeface="+mn-ea"/>
            <a:sym typeface="+mn-lt"/>
          </a:endParaRPr>
        </a:p>
        <a:p>
          <a:r>
            <a:rPr lang="zh-CN" altLang="en-US" sz="2000" b="1" dirty="0">
              <a:latin typeface="微软雅黑" pitchFamily="34" charset="-122"/>
              <a:ea typeface="微软雅黑" pitchFamily="34" charset="-122"/>
              <a:cs typeface="+mn-ea"/>
              <a:sym typeface="+mn-lt"/>
            </a:rPr>
            <a:t>下意向单</a:t>
          </a:r>
          <a:endParaRPr lang="zh-CN" altLang="en-US" sz="2000" dirty="0">
            <a:latin typeface="微软雅黑" pitchFamily="34" charset="-122"/>
            <a:ea typeface="微软雅黑" pitchFamily="34" charset="-122"/>
          </a:endParaRPr>
        </a:p>
      </dgm:t>
    </dgm:pt>
    <dgm:pt modelId="{C465F608-06A6-42B5-9146-B84E627105D0}" type="parTrans" cxnId="{F7027FDA-12BE-4B49-BF0D-380321732DBB}">
      <dgm:prSet/>
      <dgm:spPr/>
      <dgm:t>
        <a:bodyPr/>
        <a:lstStyle/>
        <a:p>
          <a:endParaRPr lang="zh-CN" altLang="en-US" sz="1600">
            <a:solidFill>
              <a:schemeClr val="bg1"/>
            </a:solidFill>
            <a:latin typeface="微软雅黑" pitchFamily="34" charset="-122"/>
            <a:ea typeface="微软雅黑" pitchFamily="34" charset="-122"/>
          </a:endParaRPr>
        </a:p>
      </dgm:t>
    </dgm:pt>
    <dgm:pt modelId="{12059D4F-6FBC-4396-90F8-7FA0FC105238}" type="sibTrans" cxnId="{F7027FDA-12BE-4B49-BF0D-380321732DBB}">
      <dgm:prSet custT="1"/>
      <dgm:spPr>
        <a:solidFill>
          <a:schemeClr val="accent6">
            <a:lumMod val="40000"/>
            <a:lumOff val="60000"/>
          </a:schemeClr>
        </a:solidFill>
      </dgm:spPr>
      <dgm:t>
        <a:bodyPr/>
        <a:lstStyle/>
        <a:p>
          <a:endParaRPr lang="zh-CN" altLang="en-US" sz="1200">
            <a:solidFill>
              <a:schemeClr val="bg1"/>
            </a:solidFill>
            <a:latin typeface="微软雅黑" pitchFamily="34" charset="-122"/>
            <a:ea typeface="微软雅黑" pitchFamily="34" charset="-122"/>
          </a:endParaRPr>
        </a:p>
      </dgm:t>
    </dgm:pt>
    <dgm:pt modelId="{F747800F-986C-4CF9-B2B9-12D3EC3C92F6}">
      <dgm:prSet phldrT="[文本]" custT="1"/>
      <dgm:spPr>
        <a:solidFill>
          <a:schemeClr val="accent6"/>
        </a:solidFill>
      </dgm:spPr>
      <dgm:t>
        <a:bodyPr/>
        <a:lstStyle/>
        <a:p>
          <a:r>
            <a:rPr lang="zh-CN" altLang="en-US" sz="2000" b="1" dirty="0">
              <a:latin typeface="微软雅黑" pitchFamily="34" charset="-122"/>
              <a:ea typeface="微软雅黑" pitchFamily="34" charset="-122"/>
              <a:cs typeface="+mn-ea"/>
              <a:sym typeface="+mn-lt"/>
            </a:rPr>
            <a:t>销售员上门送卡</a:t>
          </a:r>
        </a:p>
      </dgm:t>
    </dgm:pt>
    <dgm:pt modelId="{8DB55AE1-13BF-425B-8954-10A8618298FE}" type="parTrans" cxnId="{0EAEC300-82C5-40F1-89BB-36A847E4A358}">
      <dgm:prSet/>
      <dgm:spPr/>
      <dgm:t>
        <a:bodyPr/>
        <a:lstStyle/>
        <a:p>
          <a:endParaRPr lang="zh-CN" altLang="en-US" sz="1600">
            <a:solidFill>
              <a:schemeClr val="bg1"/>
            </a:solidFill>
            <a:latin typeface="微软雅黑" pitchFamily="34" charset="-122"/>
            <a:ea typeface="微软雅黑" pitchFamily="34" charset="-122"/>
          </a:endParaRPr>
        </a:p>
      </dgm:t>
    </dgm:pt>
    <dgm:pt modelId="{3E935E8D-F55E-47C5-9DA0-3A2006F59CB3}" type="sibTrans" cxnId="{0EAEC300-82C5-40F1-89BB-36A847E4A358}">
      <dgm:prSet custT="1"/>
      <dgm:spPr>
        <a:solidFill>
          <a:schemeClr val="accent6">
            <a:lumMod val="40000"/>
            <a:lumOff val="60000"/>
          </a:schemeClr>
        </a:solidFill>
      </dgm:spPr>
      <dgm:t>
        <a:bodyPr/>
        <a:lstStyle/>
        <a:p>
          <a:endParaRPr lang="zh-CN" altLang="en-US" sz="1200">
            <a:solidFill>
              <a:schemeClr val="bg1"/>
            </a:solidFill>
            <a:latin typeface="微软雅黑" pitchFamily="34" charset="-122"/>
            <a:ea typeface="微软雅黑" pitchFamily="34" charset="-122"/>
          </a:endParaRPr>
        </a:p>
      </dgm:t>
    </dgm:pt>
    <dgm:pt modelId="{5CA17550-056E-45F1-AD93-7CA44D26D37B}">
      <dgm:prSet phldrT="[文本]" custT="1"/>
      <dgm:spPr>
        <a:solidFill>
          <a:schemeClr val="accent6"/>
        </a:solidFill>
      </dgm:spPr>
      <dgm:t>
        <a:bodyPr/>
        <a:lstStyle/>
        <a:p>
          <a:r>
            <a:rPr lang="zh-CN" altLang="en-US" sz="2000" b="1" dirty="0">
              <a:latin typeface="微软雅黑" pitchFamily="34" charset="-122"/>
              <a:ea typeface="微软雅黑" pitchFamily="34" charset="-122"/>
              <a:cs typeface="+mn-ea"/>
              <a:sym typeface="+mn-lt"/>
            </a:rPr>
            <a:t>用户现场选号</a:t>
          </a:r>
        </a:p>
      </dgm:t>
    </dgm:pt>
    <dgm:pt modelId="{AA58A823-1DFC-4F0C-896E-54A20229227C}" type="parTrans" cxnId="{E800DEAA-96C6-4A60-90C1-A569F7BCBE95}">
      <dgm:prSet/>
      <dgm:spPr/>
      <dgm:t>
        <a:bodyPr/>
        <a:lstStyle/>
        <a:p>
          <a:endParaRPr lang="zh-CN" altLang="en-US" sz="1600">
            <a:solidFill>
              <a:schemeClr val="bg1"/>
            </a:solidFill>
            <a:latin typeface="微软雅黑" pitchFamily="34" charset="-122"/>
            <a:ea typeface="微软雅黑" pitchFamily="34" charset="-122"/>
          </a:endParaRPr>
        </a:p>
      </dgm:t>
    </dgm:pt>
    <dgm:pt modelId="{F7BE68B8-42F7-40B7-99B1-6CE5AB9FE3AB}" type="sibTrans" cxnId="{E800DEAA-96C6-4A60-90C1-A569F7BCBE95}">
      <dgm:prSet custT="1"/>
      <dgm:spPr>
        <a:solidFill>
          <a:schemeClr val="accent6">
            <a:lumMod val="40000"/>
            <a:lumOff val="60000"/>
          </a:schemeClr>
        </a:solidFill>
      </dgm:spPr>
      <dgm:t>
        <a:bodyPr/>
        <a:lstStyle/>
        <a:p>
          <a:endParaRPr lang="zh-CN" altLang="en-US" sz="1200">
            <a:solidFill>
              <a:schemeClr val="bg1"/>
            </a:solidFill>
            <a:latin typeface="微软雅黑" pitchFamily="34" charset="-122"/>
            <a:ea typeface="微软雅黑" pitchFamily="34" charset="-122"/>
          </a:endParaRPr>
        </a:p>
      </dgm:t>
    </dgm:pt>
    <dgm:pt modelId="{42465669-68FF-4161-8EAF-270507391ADF}">
      <dgm:prSet phldrT="[文本]" custT="1"/>
      <dgm:spPr>
        <a:solidFill>
          <a:schemeClr val="accent6"/>
        </a:solidFill>
      </dgm:spPr>
      <dgm:t>
        <a:bodyPr/>
        <a:lstStyle/>
        <a:p>
          <a:r>
            <a:rPr lang="zh-CN" altLang="en-US" sz="2000" b="1" dirty="0">
              <a:latin typeface="微软雅黑" pitchFamily="34" charset="-122"/>
              <a:ea typeface="微软雅黑" pitchFamily="34" charset="-122"/>
              <a:cs typeface="+mn-ea"/>
              <a:sym typeface="+mn-lt"/>
            </a:rPr>
            <a:t>线下实名</a:t>
          </a:r>
        </a:p>
      </dgm:t>
    </dgm:pt>
    <dgm:pt modelId="{6FB62540-AF9A-467D-9F35-2C92A19465C6}" type="parTrans" cxnId="{9634B899-8DE9-457D-A398-0ADB4578F613}">
      <dgm:prSet/>
      <dgm:spPr/>
      <dgm:t>
        <a:bodyPr/>
        <a:lstStyle/>
        <a:p>
          <a:endParaRPr lang="zh-CN" altLang="en-US" sz="1600">
            <a:solidFill>
              <a:schemeClr val="bg1"/>
            </a:solidFill>
            <a:latin typeface="微软雅黑" pitchFamily="34" charset="-122"/>
            <a:ea typeface="微软雅黑" pitchFamily="34" charset="-122"/>
          </a:endParaRPr>
        </a:p>
      </dgm:t>
    </dgm:pt>
    <dgm:pt modelId="{991B7612-C0C9-4B2C-B1B9-5A05567E4320}" type="sibTrans" cxnId="{9634B899-8DE9-457D-A398-0ADB4578F613}">
      <dgm:prSet custT="1"/>
      <dgm:spPr>
        <a:solidFill>
          <a:schemeClr val="accent6">
            <a:lumMod val="40000"/>
            <a:lumOff val="60000"/>
          </a:schemeClr>
        </a:solidFill>
      </dgm:spPr>
      <dgm:t>
        <a:bodyPr/>
        <a:lstStyle/>
        <a:p>
          <a:endParaRPr lang="zh-CN" altLang="en-US" sz="1200">
            <a:solidFill>
              <a:schemeClr val="bg1"/>
            </a:solidFill>
            <a:latin typeface="微软雅黑" pitchFamily="34" charset="-122"/>
            <a:ea typeface="微软雅黑" pitchFamily="34" charset="-122"/>
          </a:endParaRPr>
        </a:p>
      </dgm:t>
    </dgm:pt>
    <dgm:pt modelId="{281E781B-A4A4-410C-8462-FA8EEA2033CA}">
      <dgm:prSet phldrT="[文本]" custT="1"/>
      <dgm:spPr>
        <a:solidFill>
          <a:schemeClr val="accent6"/>
        </a:solidFill>
      </dgm:spPr>
      <dgm:t>
        <a:bodyPr/>
        <a:lstStyle/>
        <a:p>
          <a:r>
            <a:rPr lang="zh-CN" altLang="en-US" sz="2000" b="1" dirty="0">
              <a:latin typeface="微软雅黑" pitchFamily="34" charset="-122"/>
              <a:ea typeface="微软雅黑" pitchFamily="34" charset="-122"/>
              <a:cs typeface="+mn-ea"/>
              <a:sym typeface="+mn-lt"/>
            </a:rPr>
            <a:t>激活</a:t>
          </a:r>
        </a:p>
      </dgm:t>
    </dgm:pt>
    <dgm:pt modelId="{C4C5B4DC-540D-487D-96AC-2620BCA67D04}" type="parTrans" cxnId="{07878190-C7C8-4680-A000-53970947DBCB}">
      <dgm:prSet/>
      <dgm:spPr/>
      <dgm:t>
        <a:bodyPr/>
        <a:lstStyle/>
        <a:p>
          <a:endParaRPr lang="zh-CN" altLang="en-US" sz="1600">
            <a:solidFill>
              <a:schemeClr val="bg1"/>
            </a:solidFill>
            <a:latin typeface="微软雅黑" pitchFamily="34" charset="-122"/>
            <a:ea typeface="微软雅黑" pitchFamily="34" charset="-122"/>
          </a:endParaRPr>
        </a:p>
      </dgm:t>
    </dgm:pt>
    <dgm:pt modelId="{7E60D133-E47D-4D1E-8E43-79CCB55BB5B0}" type="sibTrans" cxnId="{07878190-C7C8-4680-A000-53970947DBCB}">
      <dgm:prSet custT="1"/>
      <dgm:spPr>
        <a:solidFill>
          <a:schemeClr val="accent6">
            <a:lumMod val="40000"/>
            <a:lumOff val="60000"/>
          </a:schemeClr>
        </a:solidFill>
      </dgm:spPr>
      <dgm:t>
        <a:bodyPr/>
        <a:lstStyle/>
        <a:p>
          <a:endParaRPr lang="zh-CN" altLang="en-US" sz="1200">
            <a:solidFill>
              <a:schemeClr val="bg1"/>
            </a:solidFill>
            <a:latin typeface="微软雅黑" pitchFamily="34" charset="-122"/>
            <a:ea typeface="微软雅黑" pitchFamily="34" charset="-122"/>
          </a:endParaRPr>
        </a:p>
      </dgm:t>
    </dgm:pt>
    <dgm:pt modelId="{A214C5DD-3099-4C7E-97B8-B92BAED0D9D1}" type="pres">
      <dgm:prSet presAssocID="{EFEB2B15-15C1-452F-A2B9-A33F3CEA102B}" presName="diagram" presStyleCnt="0">
        <dgm:presLayoutVars>
          <dgm:dir/>
          <dgm:resizeHandles val="exact"/>
        </dgm:presLayoutVars>
      </dgm:prSet>
      <dgm:spPr/>
      <dgm:t>
        <a:bodyPr/>
        <a:lstStyle/>
        <a:p>
          <a:endParaRPr lang="zh-CN" altLang="en-US"/>
        </a:p>
      </dgm:t>
    </dgm:pt>
    <dgm:pt modelId="{F2FC6653-B50D-412C-8C80-9E9E68456756}" type="pres">
      <dgm:prSet presAssocID="{9F7855F4-711F-4203-A977-AF27BAAAA414}" presName="node" presStyleLbl="node1" presStyleIdx="0" presStyleCnt="5">
        <dgm:presLayoutVars>
          <dgm:bulletEnabled val="1"/>
        </dgm:presLayoutVars>
      </dgm:prSet>
      <dgm:spPr/>
      <dgm:t>
        <a:bodyPr/>
        <a:lstStyle/>
        <a:p>
          <a:endParaRPr lang="zh-CN" altLang="en-US"/>
        </a:p>
      </dgm:t>
    </dgm:pt>
    <dgm:pt modelId="{6F64C184-0225-4DDD-94CF-F8638A98D800}" type="pres">
      <dgm:prSet presAssocID="{12059D4F-6FBC-4396-90F8-7FA0FC105238}" presName="sibTrans" presStyleLbl="sibTrans2D1" presStyleIdx="0" presStyleCnt="4"/>
      <dgm:spPr/>
      <dgm:t>
        <a:bodyPr/>
        <a:lstStyle/>
        <a:p>
          <a:endParaRPr lang="zh-CN" altLang="en-US"/>
        </a:p>
      </dgm:t>
    </dgm:pt>
    <dgm:pt modelId="{B107308B-4CF5-4D81-8967-E6A2E02AF59A}" type="pres">
      <dgm:prSet presAssocID="{12059D4F-6FBC-4396-90F8-7FA0FC105238}" presName="connectorText" presStyleLbl="sibTrans2D1" presStyleIdx="0" presStyleCnt="4"/>
      <dgm:spPr/>
      <dgm:t>
        <a:bodyPr/>
        <a:lstStyle/>
        <a:p>
          <a:endParaRPr lang="zh-CN" altLang="en-US"/>
        </a:p>
      </dgm:t>
    </dgm:pt>
    <dgm:pt modelId="{10CE7E3E-2D81-47A2-B113-343A5F555162}" type="pres">
      <dgm:prSet presAssocID="{F747800F-986C-4CF9-B2B9-12D3EC3C92F6}" presName="node" presStyleLbl="node1" presStyleIdx="1" presStyleCnt="5">
        <dgm:presLayoutVars>
          <dgm:bulletEnabled val="1"/>
        </dgm:presLayoutVars>
      </dgm:prSet>
      <dgm:spPr/>
      <dgm:t>
        <a:bodyPr/>
        <a:lstStyle/>
        <a:p>
          <a:endParaRPr lang="zh-CN" altLang="en-US"/>
        </a:p>
      </dgm:t>
    </dgm:pt>
    <dgm:pt modelId="{3426BEC6-843C-4DB8-A624-F8BB0D3334F8}" type="pres">
      <dgm:prSet presAssocID="{3E935E8D-F55E-47C5-9DA0-3A2006F59CB3}" presName="sibTrans" presStyleLbl="sibTrans2D1" presStyleIdx="1" presStyleCnt="4"/>
      <dgm:spPr/>
      <dgm:t>
        <a:bodyPr/>
        <a:lstStyle/>
        <a:p>
          <a:endParaRPr lang="zh-CN" altLang="en-US"/>
        </a:p>
      </dgm:t>
    </dgm:pt>
    <dgm:pt modelId="{8E8E4F24-32AA-4FB7-87C4-74A01A31BCB3}" type="pres">
      <dgm:prSet presAssocID="{3E935E8D-F55E-47C5-9DA0-3A2006F59CB3}" presName="connectorText" presStyleLbl="sibTrans2D1" presStyleIdx="1" presStyleCnt="4"/>
      <dgm:spPr/>
      <dgm:t>
        <a:bodyPr/>
        <a:lstStyle/>
        <a:p>
          <a:endParaRPr lang="zh-CN" altLang="en-US"/>
        </a:p>
      </dgm:t>
    </dgm:pt>
    <dgm:pt modelId="{248FA627-285F-45FB-ABC4-63D5C09F8025}" type="pres">
      <dgm:prSet presAssocID="{5CA17550-056E-45F1-AD93-7CA44D26D37B}" presName="node" presStyleLbl="node1" presStyleIdx="2" presStyleCnt="5">
        <dgm:presLayoutVars>
          <dgm:bulletEnabled val="1"/>
        </dgm:presLayoutVars>
      </dgm:prSet>
      <dgm:spPr/>
      <dgm:t>
        <a:bodyPr/>
        <a:lstStyle/>
        <a:p>
          <a:endParaRPr lang="zh-CN" altLang="en-US"/>
        </a:p>
      </dgm:t>
    </dgm:pt>
    <dgm:pt modelId="{A5582590-1866-46E6-B44B-2B6C3B5A0D43}" type="pres">
      <dgm:prSet presAssocID="{F7BE68B8-42F7-40B7-99B1-6CE5AB9FE3AB}" presName="sibTrans" presStyleLbl="sibTrans2D1" presStyleIdx="2" presStyleCnt="4"/>
      <dgm:spPr/>
      <dgm:t>
        <a:bodyPr/>
        <a:lstStyle/>
        <a:p>
          <a:endParaRPr lang="zh-CN" altLang="en-US"/>
        </a:p>
      </dgm:t>
    </dgm:pt>
    <dgm:pt modelId="{C465FE5F-6721-4B5A-B382-A36E90F0DCA2}" type="pres">
      <dgm:prSet presAssocID="{F7BE68B8-42F7-40B7-99B1-6CE5AB9FE3AB}" presName="connectorText" presStyleLbl="sibTrans2D1" presStyleIdx="2" presStyleCnt="4"/>
      <dgm:spPr/>
      <dgm:t>
        <a:bodyPr/>
        <a:lstStyle/>
        <a:p>
          <a:endParaRPr lang="zh-CN" altLang="en-US"/>
        </a:p>
      </dgm:t>
    </dgm:pt>
    <dgm:pt modelId="{58A553BA-D7C2-44EA-9A0A-B3C8B395461F}" type="pres">
      <dgm:prSet presAssocID="{42465669-68FF-4161-8EAF-270507391ADF}" presName="node" presStyleLbl="node1" presStyleIdx="3" presStyleCnt="5">
        <dgm:presLayoutVars>
          <dgm:bulletEnabled val="1"/>
        </dgm:presLayoutVars>
      </dgm:prSet>
      <dgm:spPr/>
      <dgm:t>
        <a:bodyPr/>
        <a:lstStyle/>
        <a:p>
          <a:endParaRPr lang="zh-CN" altLang="en-US"/>
        </a:p>
      </dgm:t>
    </dgm:pt>
    <dgm:pt modelId="{DEFD71D8-CFE5-4370-B6E4-FDB241C0211A}" type="pres">
      <dgm:prSet presAssocID="{991B7612-C0C9-4B2C-B1B9-5A05567E4320}" presName="sibTrans" presStyleLbl="sibTrans2D1" presStyleIdx="3" presStyleCnt="4"/>
      <dgm:spPr/>
      <dgm:t>
        <a:bodyPr/>
        <a:lstStyle/>
        <a:p>
          <a:endParaRPr lang="zh-CN" altLang="en-US"/>
        </a:p>
      </dgm:t>
    </dgm:pt>
    <dgm:pt modelId="{ED50CDB7-2058-493F-A669-679405F54DA9}" type="pres">
      <dgm:prSet presAssocID="{991B7612-C0C9-4B2C-B1B9-5A05567E4320}" presName="connectorText" presStyleLbl="sibTrans2D1" presStyleIdx="3" presStyleCnt="4"/>
      <dgm:spPr/>
      <dgm:t>
        <a:bodyPr/>
        <a:lstStyle/>
        <a:p>
          <a:endParaRPr lang="zh-CN" altLang="en-US"/>
        </a:p>
      </dgm:t>
    </dgm:pt>
    <dgm:pt modelId="{49E607F9-3350-4712-A698-500BB138F6FB}" type="pres">
      <dgm:prSet presAssocID="{281E781B-A4A4-410C-8462-FA8EEA2033CA}" presName="node" presStyleLbl="node1" presStyleIdx="4" presStyleCnt="5">
        <dgm:presLayoutVars>
          <dgm:bulletEnabled val="1"/>
        </dgm:presLayoutVars>
      </dgm:prSet>
      <dgm:spPr/>
      <dgm:t>
        <a:bodyPr/>
        <a:lstStyle/>
        <a:p>
          <a:endParaRPr lang="zh-CN" altLang="en-US"/>
        </a:p>
      </dgm:t>
    </dgm:pt>
  </dgm:ptLst>
  <dgm:cxnLst>
    <dgm:cxn modelId="{D98C4741-822B-4FCC-B191-306801B2B622}" type="presOf" srcId="{9F7855F4-711F-4203-A977-AF27BAAAA414}" destId="{F2FC6653-B50D-412C-8C80-9E9E68456756}" srcOrd="0" destOrd="0" presId="urn:microsoft.com/office/officeart/2005/8/layout/process5"/>
    <dgm:cxn modelId="{E66C21F2-BD53-4C5F-8813-481F8FCCCCED}" type="presOf" srcId="{991B7612-C0C9-4B2C-B1B9-5A05567E4320}" destId="{ED50CDB7-2058-493F-A669-679405F54DA9}" srcOrd="1" destOrd="0" presId="urn:microsoft.com/office/officeart/2005/8/layout/process5"/>
    <dgm:cxn modelId="{8D806EAA-BE60-4E18-A3BC-5F4490101FD5}" type="presOf" srcId="{5CA17550-056E-45F1-AD93-7CA44D26D37B}" destId="{248FA627-285F-45FB-ABC4-63D5C09F8025}" srcOrd="0" destOrd="0" presId="urn:microsoft.com/office/officeart/2005/8/layout/process5"/>
    <dgm:cxn modelId="{8259AE2E-4D0D-4582-8ABE-F83D635A4683}" type="presOf" srcId="{EFEB2B15-15C1-452F-A2B9-A33F3CEA102B}" destId="{A214C5DD-3099-4C7E-97B8-B92BAED0D9D1}" srcOrd="0" destOrd="0" presId="urn:microsoft.com/office/officeart/2005/8/layout/process5"/>
    <dgm:cxn modelId="{0EAEC300-82C5-40F1-89BB-36A847E4A358}" srcId="{EFEB2B15-15C1-452F-A2B9-A33F3CEA102B}" destId="{F747800F-986C-4CF9-B2B9-12D3EC3C92F6}" srcOrd="1" destOrd="0" parTransId="{8DB55AE1-13BF-425B-8954-10A8618298FE}" sibTransId="{3E935E8D-F55E-47C5-9DA0-3A2006F59CB3}"/>
    <dgm:cxn modelId="{178B0F72-E420-48F4-9FDF-7022DD06976C}" type="presOf" srcId="{3E935E8D-F55E-47C5-9DA0-3A2006F59CB3}" destId="{8E8E4F24-32AA-4FB7-87C4-74A01A31BCB3}" srcOrd="1" destOrd="0" presId="urn:microsoft.com/office/officeart/2005/8/layout/process5"/>
    <dgm:cxn modelId="{C5AA5865-9DEA-4952-82CD-68BD4C98F8FC}" type="presOf" srcId="{F7BE68B8-42F7-40B7-99B1-6CE5AB9FE3AB}" destId="{A5582590-1866-46E6-B44B-2B6C3B5A0D43}" srcOrd="0" destOrd="0" presId="urn:microsoft.com/office/officeart/2005/8/layout/process5"/>
    <dgm:cxn modelId="{ECDC2521-E45C-424F-8991-B2C5B114BDE2}" type="presOf" srcId="{12059D4F-6FBC-4396-90F8-7FA0FC105238}" destId="{6F64C184-0225-4DDD-94CF-F8638A98D800}" srcOrd="0" destOrd="0" presId="urn:microsoft.com/office/officeart/2005/8/layout/process5"/>
    <dgm:cxn modelId="{C909B78F-D841-4EC8-861C-1D0E1CA4CEDE}" type="presOf" srcId="{F747800F-986C-4CF9-B2B9-12D3EC3C92F6}" destId="{10CE7E3E-2D81-47A2-B113-343A5F555162}" srcOrd="0" destOrd="0" presId="urn:microsoft.com/office/officeart/2005/8/layout/process5"/>
    <dgm:cxn modelId="{F7027FDA-12BE-4B49-BF0D-380321732DBB}" srcId="{EFEB2B15-15C1-452F-A2B9-A33F3CEA102B}" destId="{9F7855F4-711F-4203-A977-AF27BAAAA414}" srcOrd="0" destOrd="0" parTransId="{C465F608-06A6-42B5-9146-B84E627105D0}" sibTransId="{12059D4F-6FBC-4396-90F8-7FA0FC105238}"/>
    <dgm:cxn modelId="{93737F49-E03C-4182-B357-6F308121DEA2}" type="presOf" srcId="{12059D4F-6FBC-4396-90F8-7FA0FC105238}" destId="{B107308B-4CF5-4D81-8967-E6A2E02AF59A}" srcOrd="1" destOrd="0" presId="urn:microsoft.com/office/officeart/2005/8/layout/process5"/>
    <dgm:cxn modelId="{24A0A889-4957-435C-89B5-B0FEFA260F46}" type="presOf" srcId="{281E781B-A4A4-410C-8462-FA8EEA2033CA}" destId="{49E607F9-3350-4712-A698-500BB138F6FB}" srcOrd="0" destOrd="0" presId="urn:microsoft.com/office/officeart/2005/8/layout/process5"/>
    <dgm:cxn modelId="{B06493FF-3E8C-47EC-B828-81051F70B2BA}" type="presOf" srcId="{42465669-68FF-4161-8EAF-270507391ADF}" destId="{58A553BA-D7C2-44EA-9A0A-B3C8B395461F}" srcOrd="0" destOrd="0" presId="urn:microsoft.com/office/officeart/2005/8/layout/process5"/>
    <dgm:cxn modelId="{B1A3F79E-802A-4083-BD30-3D1AE0AA6398}" type="presOf" srcId="{3E935E8D-F55E-47C5-9DA0-3A2006F59CB3}" destId="{3426BEC6-843C-4DB8-A624-F8BB0D3334F8}" srcOrd="0" destOrd="0" presId="urn:microsoft.com/office/officeart/2005/8/layout/process5"/>
    <dgm:cxn modelId="{7A8C3170-785B-4BA4-9F5D-5E4C4A66EFA1}" type="presOf" srcId="{F7BE68B8-42F7-40B7-99B1-6CE5AB9FE3AB}" destId="{C465FE5F-6721-4B5A-B382-A36E90F0DCA2}" srcOrd="1" destOrd="0" presId="urn:microsoft.com/office/officeart/2005/8/layout/process5"/>
    <dgm:cxn modelId="{E40C654F-B1B3-4FC4-A489-2A688F3C580C}" type="presOf" srcId="{991B7612-C0C9-4B2C-B1B9-5A05567E4320}" destId="{DEFD71D8-CFE5-4370-B6E4-FDB241C0211A}" srcOrd="0" destOrd="0" presId="urn:microsoft.com/office/officeart/2005/8/layout/process5"/>
    <dgm:cxn modelId="{E800DEAA-96C6-4A60-90C1-A569F7BCBE95}" srcId="{EFEB2B15-15C1-452F-A2B9-A33F3CEA102B}" destId="{5CA17550-056E-45F1-AD93-7CA44D26D37B}" srcOrd="2" destOrd="0" parTransId="{AA58A823-1DFC-4F0C-896E-54A20229227C}" sibTransId="{F7BE68B8-42F7-40B7-99B1-6CE5AB9FE3AB}"/>
    <dgm:cxn modelId="{9634B899-8DE9-457D-A398-0ADB4578F613}" srcId="{EFEB2B15-15C1-452F-A2B9-A33F3CEA102B}" destId="{42465669-68FF-4161-8EAF-270507391ADF}" srcOrd="3" destOrd="0" parTransId="{6FB62540-AF9A-467D-9F35-2C92A19465C6}" sibTransId="{991B7612-C0C9-4B2C-B1B9-5A05567E4320}"/>
    <dgm:cxn modelId="{07878190-C7C8-4680-A000-53970947DBCB}" srcId="{EFEB2B15-15C1-452F-A2B9-A33F3CEA102B}" destId="{281E781B-A4A4-410C-8462-FA8EEA2033CA}" srcOrd="4" destOrd="0" parTransId="{C4C5B4DC-540D-487D-96AC-2620BCA67D04}" sibTransId="{7E60D133-E47D-4D1E-8E43-79CCB55BB5B0}"/>
    <dgm:cxn modelId="{3A4C7786-7D7A-4EAD-88C2-8B77DE0309B0}" type="presParOf" srcId="{A214C5DD-3099-4C7E-97B8-B92BAED0D9D1}" destId="{F2FC6653-B50D-412C-8C80-9E9E68456756}" srcOrd="0" destOrd="0" presId="urn:microsoft.com/office/officeart/2005/8/layout/process5"/>
    <dgm:cxn modelId="{C6EF0E25-A5AE-4CFE-BC4F-B78070E6867C}" type="presParOf" srcId="{A214C5DD-3099-4C7E-97B8-B92BAED0D9D1}" destId="{6F64C184-0225-4DDD-94CF-F8638A98D800}" srcOrd="1" destOrd="0" presId="urn:microsoft.com/office/officeart/2005/8/layout/process5"/>
    <dgm:cxn modelId="{0C512DED-E11E-4FCD-87F4-74C7BAD2279A}" type="presParOf" srcId="{6F64C184-0225-4DDD-94CF-F8638A98D800}" destId="{B107308B-4CF5-4D81-8967-E6A2E02AF59A}" srcOrd="0" destOrd="0" presId="urn:microsoft.com/office/officeart/2005/8/layout/process5"/>
    <dgm:cxn modelId="{6A574AAB-955C-4331-A6F0-D37E8D7ADD84}" type="presParOf" srcId="{A214C5DD-3099-4C7E-97B8-B92BAED0D9D1}" destId="{10CE7E3E-2D81-47A2-B113-343A5F555162}" srcOrd="2" destOrd="0" presId="urn:microsoft.com/office/officeart/2005/8/layout/process5"/>
    <dgm:cxn modelId="{AF361A86-EF64-43D4-B8C6-3C68184B4D48}" type="presParOf" srcId="{A214C5DD-3099-4C7E-97B8-B92BAED0D9D1}" destId="{3426BEC6-843C-4DB8-A624-F8BB0D3334F8}" srcOrd="3" destOrd="0" presId="urn:microsoft.com/office/officeart/2005/8/layout/process5"/>
    <dgm:cxn modelId="{2E14DE85-3C2C-4F11-887E-E94A204B0110}" type="presParOf" srcId="{3426BEC6-843C-4DB8-A624-F8BB0D3334F8}" destId="{8E8E4F24-32AA-4FB7-87C4-74A01A31BCB3}" srcOrd="0" destOrd="0" presId="urn:microsoft.com/office/officeart/2005/8/layout/process5"/>
    <dgm:cxn modelId="{D3560D3A-CE9A-446E-A7AE-F2EACCCF4DCE}" type="presParOf" srcId="{A214C5DD-3099-4C7E-97B8-B92BAED0D9D1}" destId="{248FA627-285F-45FB-ABC4-63D5C09F8025}" srcOrd="4" destOrd="0" presId="urn:microsoft.com/office/officeart/2005/8/layout/process5"/>
    <dgm:cxn modelId="{0DDF8DFC-5C9A-4136-B5CE-05D29CE85299}" type="presParOf" srcId="{A214C5DD-3099-4C7E-97B8-B92BAED0D9D1}" destId="{A5582590-1866-46E6-B44B-2B6C3B5A0D43}" srcOrd="5" destOrd="0" presId="urn:microsoft.com/office/officeart/2005/8/layout/process5"/>
    <dgm:cxn modelId="{621BA4DA-3AAD-406B-87A8-D4EFD96B3673}" type="presParOf" srcId="{A5582590-1866-46E6-B44B-2B6C3B5A0D43}" destId="{C465FE5F-6721-4B5A-B382-A36E90F0DCA2}" srcOrd="0" destOrd="0" presId="urn:microsoft.com/office/officeart/2005/8/layout/process5"/>
    <dgm:cxn modelId="{79A14E77-73B3-49EE-AF90-A78835F488AC}" type="presParOf" srcId="{A214C5DD-3099-4C7E-97B8-B92BAED0D9D1}" destId="{58A553BA-D7C2-44EA-9A0A-B3C8B395461F}" srcOrd="6" destOrd="0" presId="urn:microsoft.com/office/officeart/2005/8/layout/process5"/>
    <dgm:cxn modelId="{5B483945-A064-4B18-B3ED-DFFBCE10AC6C}" type="presParOf" srcId="{A214C5DD-3099-4C7E-97B8-B92BAED0D9D1}" destId="{DEFD71D8-CFE5-4370-B6E4-FDB241C0211A}" srcOrd="7" destOrd="0" presId="urn:microsoft.com/office/officeart/2005/8/layout/process5"/>
    <dgm:cxn modelId="{B2D22E04-3B93-4E6A-A76C-B4C328E974BF}" type="presParOf" srcId="{DEFD71D8-CFE5-4370-B6E4-FDB241C0211A}" destId="{ED50CDB7-2058-493F-A669-679405F54DA9}" srcOrd="0" destOrd="0" presId="urn:microsoft.com/office/officeart/2005/8/layout/process5"/>
    <dgm:cxn modelId="{E5FC8B2F-5328-4158-A84D-306C36FD2A88}" type="presParOf" srcId="{A214C5DD-3099-4C7E-97B8-B92BAED0D9D1}" destId="{49E607F9-3350-4712-A698-500BB138F6FB}" srcOrd="8" destOrd="0" presId="urn:microsoft.com/office/officeart/2005/8/layout/process5"/>
  </dgm:cxnLst>
  <dgm:bg>
    <a:noFill/>
  </dgm:bg>
  <dgm:whole>
    <a:ln>
      <a:noFill/>
    </a:ln>
  </dgm:whole>
  <dgm:extLst>
    <a:ext uri="http://schemas.microsoft.com/office/drawing/2008/diagram">
      <dsp:dataModelExt xmlns:dsp="http://schemas.microsoft.com/office/drawing/2008/diagram" xmlns=""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3AD3B76F-5331-42DB-BA0D-CACB0BA2D07D}" type="doc">
      <dgm:prSet loTypeId="urn:microsoft.com/office/officeart/2005/8/layout/vList3#17"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r>
            <a:rPr lang="zh-CN" altLang="en-US" sz="1800" dirty="0"/>
            <a:t>若</a:t>
          </a:r>
          <a:r>
            <a:rPr lang="zh-Hans" altLang="en-US" sz="1800" dirty="0"/>
            <a:t>要用翼销售实名的销售员就选择</a:t>
          </a:r>
          <a:r>
            <a:rPr lang="zh-CN" altLang="en-US" sz="1800" dirty="0"/>
            <a:t>“上门”</a:t>
          </a:r>
        </a:p>
      </dgm:t>
    </dgm:pt>
    <dgm:pt modelId="{5C205E98-EFB7-4FC6-9CAF-CF5EE8F14F76}" type="parTrans" cxnId="{B62AA6D1-5C97-4748-B38E-0018FA606E69}">
      <dgm:prSet/>
      <dgm:spPr/>
      <dgm:t>
        <a:bodyPr/>
        <a:lstStyle/>
        <a:p>
          <a:endParaRPr lang="zh-CN" altLang="en-US" sz="1200"/>
        </a:p>
      </dgm:t>
    </dgm:pt>
    <dgm:pt modelId="{EE643F59-6DE8-4191-BBF3-5E5D9EA87ED2}" type="sibTrans" cxnId="{B62AA6D1-5C97-4748-B38E-0018FA606E69}">
      <dgm:prSet/>
      <dgm:spPr/>
      <dgm:t>
        <a:bodyPr/>
        <a:lstStyle/>
        <a:p>
          <a:endParaRPr lang="zh-CN" altLang="en-US" sz="1200"/>
        </a:p>
      </dgm:t>
    </dgm:pt>
    <dgm:pt modelId="{3F9984B2-D494-4EB2-AB0B-8449E19C81C4}">
      <dgm:prSet phldrT="[文本]" custT="1"/>
      <dgm:spPr/>
      <dgm:t>
        <a:bodyPr/>
        <a:lstStyle/>
        <a:p>
          <a:r>
            <a:rPr lang="zh-CN" altLang="en-US" sz="1800" dirty="0"/>
            <a:t>确认后界面会自动刷新</a:t>
          </a:r>
          <a:r>
            <a:rPr lang="zh-Hans" altLang="en-US" sz="1800" dirty="0"/>
            <a:t>状态由</a:t>
          </a:r>
          <a:r>
            <a:rPr lang="zh-Hans" altLang="en-US" sz="1800" b="1" dirty="0"/>
            <a:t>“待处理”</a:t>
          </a:r>
          <a:r>
            <a:rPr lang="zh-Hans" altLang="en-US" sz="1800" dirty="0"/>
            <a:t>为</a:t>
          </a:r>
          <a:r>
            <a:rPr lang="zh-Hans" altLang="en-US" sz="1800" b="1" dirty="0"/>
            <a:t>“待选号”</a:t>
          </a:r>
          <a:endParaRPr lang="zh-CN" altLang="en-US" sz="1800" b="1" dirty="0"/>
        </a:p>
      </dgm:t>
    </dgm:pt>
    <dgm:pt modelId="{2A459E85-E25B-42CF-AC1B-326D4DB75E3A}" type="parTrans" cxnId="{5E0337EC-B978-4A0D-A67E-32F750B9FF57}">
      <dgm:prSet/>
      <dgm:spPr/>
      <dgm:t>
        <a:bodyPr/>
        <a:lstStyle/>
        <a:p>
          <a:endParaRPr lang="zh-CN" altLang="en-US" sz="1200"/>
        </a:p>
      </dgm:t>
    </dgm:pt>
    <dgm:pt modelId="{F75F44FB-33E9-4DBD-ADD2-646164EC6BE0}" type="sibTrans" cxnId="{5E0337EC-B978-4A0D-A67E-32F750B9FF57}">
      <dgm:prSet/>
      <dgm:spPr/>
      <dgm:t>
        <a:bodyPr/>
        <a:lstStyle/>
        <a:p>
          <a:endParaRPr lang="zh-CN" altLang="en-US" sz="1200"/>
        </a:p>
      </dgm:t>
    </dgm:pt>
    <dgm:pt modelId="{4E6022FE-3C12-43C7-BB49-AF0FD7967416}">
      <dgm:prSet phldrT="[文本]" custT="1"/>
      <dgm:spPr/>
      <dgm:t>
        <a:bodyPr/>
        <a:lstStyle/>
        <a:p>
          <a:r>
            <a:rPr lang="zh-CN" altLang="en-US" sz="1800" dirty="0"/>
            <a:t>销售员上门给用户选号，填写用户</a:t>
          </a:r>
          <a:r>
            <a:rPr lang="zh-Hans" altLang="en-US" sz="1800" dirty="0"/>
            <a:t>选</a:t>
          </a:r>
          <a:r>
            <a:rPr lang="zh-CN" altLang="en-US" sz="1800" dirty="0"/>
            <a:t>的手机号，点击“确认无误”</a:t>
          </a:r>
        </a:p>
      </dgm:t>
    </dgm:pt>
    <dgm:pt modelId="{E2356E97-8AD4-4E7F-BD52-F79778B2FBBF}" type="parTrans" cxnId="{BDDF5BD8-F1C8-4C2B-B9E0-704CFA9EA6E2}">
      <dgm:prSet/>
      <dgm:spPr/>
      <dgm:t>
        <a:bodyPr/>
        <a:lstStyle/>
        <a:p>
          <a:endParaRPr lang="zh-CN" altLang="en-US" sz="1200"/>
        </a:p>
      </dgm:t>
    </dgm:pt>
    <dgm:pt modelId="{2135E381-913E-4CE8-BC41-948750FF9268}" type="sibTrans" cxnId="{BDDF5BD8-F1C8-4C2B-B9E0-704CFA9EA6E2}">
      <dgm:prSet/>
      <dgm:spPr/>
      <dgm:t>
        <a:bodyPr/>
        <a:lstStyle/>
        <a:p>
          <a:endParaRPr lang="zh-CN" altLang="en-US" sz="12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267CB2F9-40CD-4115-8E6D-5412328A1287}" type="presOf" srcId="{86025B0B-C913-4711-BF8A-A1F2F76CED4D}" destId="{F03320B3-1137-46BA-BA86-F9043B416CB9}" srcOrd="0" destOrd="0" presId="urn:microsoft.com/office/officeart/2005/8/layout/vList3#17"/>
    <dgm:cxn modelId="{594BE67C-2E75-454B-ACF0-F8C63C31931E}" type="presOf" srcId="{3F9984B2-D494-4EB2-AB0B-8449E19C81C4}" destId="{54397846-A8B2-46DD-8D32-02BC8E0C5AD0}" srcOrd="0" destOrd="0" presId="urn:microsoft.com/office/officeart/2005/8/layout/vList3#17"/>
    <dgm:cxn modelId="{BDDF5BD8-F1C8-4C2B-B9E0-704CFA9EA6E2}" srcId="{3AD3B76F-5331-42DB-BA0D-CACB0BA2D07D}" destId="{4E6022FE-3C12-43C7-BB49-AF0FD7967416}" srcOrd="2" destOrd="0" parTransId="{E2356E97-8AD4-4E7F-BD52-F79778B2FBBF}" sibTransId="{2135E381-913E-4CE8-BC41-948750FF9268}"/>
    <dgm:cxn modelId="{43A594B6-8792-481F-B6F6-2BD5B6F66713}" type="presOf" srcId="{3AD3B76F-5331-42DB-BA0D-CACB0BA2D07D}" destId="{729623CE-46B2-4706-B3F6-5BF95C1B1837}" srcOrd="0" destOrd="0" presId="urn:microsoft.com/office/officeart/2005/8/layout/vList3#17"/>
    <dgm:cxn modelId="{E51F0B1D-822E-4139-A51C-930E012F5295}" type="presOf" srcId="{4E6022FE-3C12-43C7-BB49-AF0FD7967416}" destId="{467B5F34-EAFD-4FD1-8874-C5AE5A934459}" srcOrd="0" destOrd="0" presId="urn:microsoft.com/office/officeart/2005/8/layout/vList3#17"/>
    <dgm:cxn modelId="{B62AA6D1-5C97-4748-B38E-0018FA606E69}" srcId="{3AD3B76F-5331-42DB-BA0D-CACB0BA2D07D}" destId="{86025B0B-C913-4711-BF8A-A1F2F76CED4D}" srcOrd="0" destOrd="0" parTransId="{5C205E98-EFB7-4FC6-9CAF-CF5EE8F14F76}" sibTransId="{EE643F59-6DE8-4191-BBF3-5E5D9EA87ED2}"/>
    <dgm:cxn modelId="{5E0337EC-B978-4A0D-A67E-32F750B9FF57}" srcId="{3AD3B76F-5331-42DB-BA0D-CACB0BA2D07D}" destId="{3F9984B2-D494-4EB2-AB0B-8449E19C81C4}" srcOrd="1" destOrd="0" parTransId="{2A459E85-E25B-42CF-AC1B-326D4DB75E3A}" sibTransId="{F75F44FB-33E9-4DBD-ADD2-646164EC6BE0}"/>
    <dgm:cxn modelId="{10C16D1A-498B-4CA3-9C3A-4C15AEB9EC95}" type="presParOf" srcId="{729623CE-46B2-4706-B3F6-5BF95C1B1837}" destId="{27409BCC-E360-4983-9B5F-8BFF14B31115}" srcOrd="0" destOrd="0" presId="urn:microsoft.com/office/officeart/2005/8/layout/vList3#17"/>
    <dgm:cxn modelId="{352D8335-7D32-457A-A9BD-6E6B50CFB2B6}" type="presParOf" srcId="{27409BCC-E360-4983-9B5F-8BFF14B31115}" destId="{DF489258-B0A6-4D28-9089-126FC664DD04}" srcOrd="0" destOrd="0" presId="urn:microsoft.com/office/officeart/2005/8/layout/vList3#17"/>
    <dgm:cxn modelId="{8C3867E4-7344-4AAF-9455-CC7A74B8E16D}" type="presParOf" srcId="{27409BCC-E360-4983-9B5F-8BFF14B31115}" destId="{F03320B3-1137-46BA-BA86-F9043B416CB9}" srcOrd="1" destOrd="0" presId="urn:microsoft.com/office/officeart/2005/8/layout/vList3#17"/>
    <dgm:cxn modelId="{9EE814F1-8C20-45D9-B8DB-D99C1DE11B62}" type="presParOf" srcId="{729623CE-46B2-4706-B3F6-5BF95C1B1837}" destId="{89F15663-8355-43EA-9165-3FD6713DB01F}" srcOrd="1" destOrd="0" presId="urn:microsoft.com/office/officeart/2005/8/layout/vList3#17"/>
    <dgm:cxn modelId="{9DDEBA2B-C2CD-4613-AF11-7D4938D946CA}" type="presParOf" srcId="{729623CE-46B2-4706-B3F6-5BF95C1B1837}" destId="{0CA21629-3585-4BD8-82AA-1EEA060F7D8F}" srcOrd="2" destOrd="0" presId="urn:microsoft.com/office/officeart/2005/8/layout/vList3#17"/>
    <dgm:cxn modelId="{A1F9366E-D8C8-495A-8AF1-6CF7DBFD82C0}" type="presParOf" srcId="{0CA21629-3585-4BD8-82AA-1EEA060F7D8F}" destId="{999B3493-5314-4DD5-94C4-918007A36E5D}" srcOrd="0" destOrd="0" presId="urn:microsoft.com/office/officeart/2005/8/layout/vList3#17"/>
    <dgm:cxn modelId="{DDB10E88-E8AE-4882-A029-D505F1A8D23C}" type="presParOf" srcId="{0CA21629-3585-4BD8-82AA-1EEA060F7D8F}" destId="{54397846-A8B2-46DD-8D32-02BC8E0C5AD0}" srcOrd="1" destOrd="0" presId="urn:microsoft.com/office/officeart/2005/8/layout/vList3#17"/>
    <dgm:cxn modelId="{208EAADB-EEB4-449D-8816-A95DE4E17D23}" type="presParOf" srcId="{729623CE-46B2-4706-B3F6-5BF95C1B1837}" destId="{7A2228A8-38A4-4F2A-A19A-189C7C6ED3E8}" srcOrd="3" destOrd="0" presId="urn:microsoft.com/office/officeart/2005/8/layout/vList3#17"/>
    <dgm:cxn modelId="{1B418BBA-29CC-4C6D-B369-7AE8083DE2D4}" type="presParOf" srcId="{729623CE-46B2-4706-B3F6-5BF95C1B1837}" destId="{5D53DA78-18AD-4885-B8DB-397014FA965D}" srcOrd="4" destOrd="0" presId="urn:microsoft.com/office/officeart/2005/8/layout/vList3#17"/>
    <dgm:cxn modelId="{8A41F445-8125-44B0-81B5-588926208545}" type="presParOf" srcId="{5D53DA78-18AD-4885-B8DB-397014FA965D}" destId="{908BD257-7AB8-4BD3-B4C6-DFD267A59A4C}" srcOrd="0" destOrd="0" presId="urn:microsoft.com/office/officeart/2005/8/layout/vList3#17"/>
    <dgm:cxn modelId="{D97E1B78-D949-4E30-866A-22810EDA67F2}" type="presParOf" srcId="{5D53DA78-18AD-4885-B8DB-397014FA965D}" destId="{467B5F34-EAFD-4FD1-8874-C5AE5A934459}" srcOrd="1" destOrd="0" presId="urn:microsoft.com/office/officeart/2005/8/layout/vList3#17"/>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3AD3B76F-5331-42DB-BA0D-CACB0BA2D07D}" type="doc">
      <dgm:prSet loTypeId="urn:microsoft.com/office/officeart/2005/8/layout/vList3#18"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r>
            <a:rPr lang="zh-Hans" altLang="en-US" sz="1800" dirty="0"/>
            <a:t>进入“校园合伙人计划”公众号</a:t>
          </a:r>
          <a:endParaRPr lang="zh-CN" altLang="en-US" sz="1800" dirty="0"/>
        </a:p>
      </dgm:t>
    </dgm:pt>
    <dgm:pt modelId="{5C205E98-EFB7-4FC6-9CAF-CF5EE8F14F76}" type="parTrans" cxnId="{B62AA6D1-5C97-4748-B38E-0018FA606E69}">
      <dgm:prSet/>
      <dgm:spPr/>
      <dgm:t>
        <a:bodyPr/>
        <a:lstStyle/>
        <a:p>
          <a:endParaRPr lang="zh-CN" altLang="en-US" sz="1200"/>
        </a:p>
      </dgm:t>
    </dgm:pt>
    <dgm:pt modelId="{EE643F59-6DE8-4191-BBF3-5E5D9EA87ED2}" type="sibTrans" cxnId="{B62AA6D1-5C97-4748-B38E-0018FA606E69}">
      <dgm:prSet/>
      <dgm:spPr/>
      <dgm:t>
        <a:bodyPr/>
        <a:lstStyle/>
        <a:p>
          <a:endParaRPr lang="zh-CN" altLang="en-US" sz="1200"/>
        </a:p>
      </dgm:t>
    </dgm:pt>
    <dgm:pt modelId="{3F9984B2-D494-4EB2-AB0B-8449E19C81C4}">
      <dgm:prSet phldrT="[文本]" custT="1"/>
      <dgm:spPr/>
      <dgm:t>
        <a:bodyPr/>
        <a:lstStyle/>
        <a:p>
          <a:r>
            <a:rPr lang="zh-Hans" altLang="en-US" sz="1800" dirty="0"/>
            <a:t>点击“销售工具”中的“线上成员订单”</a:t>
          </a:r>
          <a:endParaRPr lang="zh-CN" altLang="en-US" sz="1800" b="1" dirty="0"/>
        </a:p>
      </dgm:t>
    </dgm:pt>
    <dgm:pt modelId="{2A459E85-E25B-42CF-AC1B-326D4DB75E3A}" type="parTrans" cxnId="{5E0337EC-B978-4A0D-A67E-32F750B9FF57}">
      <dgm:prSet/>
      <dgm:spPr/>
      <dgm:t>
        <a:bodyPr/>
        <a:lstStyle/>
        <a:p>
          <a:endParaRPr lang="zh-CN" altLang="en-US" sz="1200"/>
        </a:p>
      </dgm:t>
    </dgm:pt>
    <dgm:pt modelId="{F75F44FB-33E9-4DBD-ADD2-646164EC6BE0}" type="sibTrans" cxnId="{5E0337EC-B978-4A0D-A67E-32F750B9FF57}">
      <dgm:prSet/>
      <dgm:spPr/>
      <dgm:t>
        <a:bodyPr/>
        <a:lstStyle/>
        <a:p>
          <a:endParaRPr lang="zh-CN" altLang="en-US" sz="1200"/>
        </a:p>
      </dgm:t>
    </dgm:pt>
    <dgm:pt modelId="{4E6022FE-3C12-43C7-BB49-AF0FD7967416}">
      <dgm:prSet phldrT="[文本]" custT="1"/>
      <dgm:spPr/>
      <dgm:t>
        <a:bodyPr/>
        <a:lstStyle/>
        <a:p>
          <a:r>
            <a:rPr lang="zh-Hans" altLang="en-US" sz="1800" dirty="0"/>
            <a:t>进入页面后可通过订单状态和客户类型筛选管理院校的学生团队发展的订单</a:t>
          </a:r>
          <a:endParaRPr lang="zh-CN" altLang="en-US" sz="1800" dirty="0"/>
        </a:p>
      </dgm:t>
    </dgm:pt>
    <dgm:pt modelId="{E2356E97-8AD4-4E7F-BD52-F79778B2FBBF}" type="parTrans" cxnId="{BDDF5BD8-F1C8-4C2B-B9E0-704CFA9EA6E2}">
      <dgm:prSet/>
      <dgm:spPr/>
      <dgm:t>
        <a:bodyPr/>
        <a:lstStyle/>
        <a:p>
          <a:endParaRPr lang="zh-CN" altLang="en-US" sz="1200"/>
        </a:p>
      </dgm:t>
    </dgm:pt>
    <dgm:pt modelId="{2135E381-913E-4CE8-BC41-948750FF9268}" type="sibTrans" cxnId="{BDDF5BD8-F1C8-4C2B-B9E0-704CFA9EA6E2}">
      <dgm:prSet/>
      <dgm:spPr/>
      <dgm:t>
        <a:bodyPr/>
        <a:lstStyle/>
        <a:p>
          <a:endParaRPr lang="zh-CN" altLang="en-US" sz="12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267CB2F9-40CD-4115-8E6D-5412328A1287}" type="presOf" srcId="{86025B0B-C913-4711-BF8A-A1F2F76CED4D}" destId="{F03320B3-1137-46BA-BA86-F9043B416CB9}" srcOrd="0" destOrd="0" presId="urn:microsoft.com/office/officeart/2005/8/layout/vList3#18"/>
    <dgm:cxn modelId="{594BE67C-2E75-454B-ACF0-F8C63C31931E}" type="presOf" srcId="{3F9984B2-D494-4EB2-AB0B-8449E19C81C4}" destId="{54397846-A8B2-46DD-8D32-02BC8E0C5AD0}" srcOrd="0" destOrd="0" presId="urn:microsoft.com/office/officeart/2005/8/layout/vList3#18"/>
    <dgm:cxn modelId="{BDDF5BD8-F1C8-4C2B-B9E0-704CFA9EA6E2}" srcId="{3AD3B76F-5331-42DB-BA0D-CACB0BA2D07D}" destId="{4E6022FE-3C12-43C7-BB49-AF0FD7967416}" srcOrd="2" destOrd="0" parTransId="{E2356E97-8AD4-4E7F-BD52-F79778B2FBBF}" sibTransId="{2135E381-913E-4CE8-BC41-948750FF9268}"/>
    <dgm:cxn modelId="{43A594B6-8792-481F-B6F6-2BD5B6F66713}" type="presOf" srcId="{3AD3B76F-5331-42DB-BA0D-CACB0BA2D07D}" destId="{729623CE-46B2-4706-B3F6-5BF95C1B1837}" srcOrd="0" destOrd="0" presId="urn:microsoft.com/office/officeart/2005/8/layout/vList3#18"/>
    <dgm:cxn modelId="{E51F0B1D-822E-4139-A51C-930E012F5295}" type="presOf" srcId="{4E6022FE-3C12-43C7-BB49-AF0FD7967416}" destId="{467B5F34-EAFD-4FD1-8874-C5AE5A934459}" srcOrd="0" destOrd="0" presId="urn:microsoft.com/office/officeart/2005/8/layout/vList3#18"/>
    <dgm:cxn modelId="{B62AA6D1-5C97-4748-B38E-0018FA606E69}" srcId="{3AD3B76F-5331-42DB-BA0D-CACB0BA2D07D}" destId="{86025B0B-C913-4711-BF8A-A1F2F76CED4D}" srcOrd="0" destOrd="0" parTransId="{5C205E98-EFB7-4FC6-9CAF-CF5EE8F14F76}" sibTransId="{EE643F59-6DE8-4191-BBF3-5E5D9EA87ED2}"/>
    <dgm:cxn modelId="{5E0337EC-B978-4A0D-A67E-32F750B9FF57}" srcId="{3AD3B76F-5331-42DB-BA0D-CACB0BA2D07D}" destId="{3F9984B2-D494-4EB2-AB0B-8449E19C81C4}" srcOrd="1" destOrd="0" parTransId="{2A459E85-E25B-42CF-AC1B-326D4DB75E3A}" sibTransId="{F75F44FB-33E9-4DBD-ADD2-646164EC6BE0}"/>
    <dgm:cxn modelId="{10C16D1A-498B-4CA3-9C3A-4C15AEB9EC95}" type="presParOf" srcId="{729623CE-46B2-4706-B3F6-5BF95C1B1837}" destId="{27409BCC-E360-4983-9B5F-8BFF14B31115}" srcOrd="0" destOrd="0" presId="urn:microsoft.com/office/officeart/2005/8/layout/vList3#18"/>
    <dgm:cxn modelId="{352D8335-7D32-457A-A9BD-6E6B50CFB2B6}" type="presParOf" srcId="{27409BCC-E360-4983-9B5F-8BFF14B31115}" destId="{DF489258-B0A6-4D28-9089-126FC664DD04}" srcOrd="0" destOrd="0" presId="urn:microsoft.com/office/officeart/2005/8/layout/vList3#18"/>
    <dgm:cxn modelId="{8C3867E4-7344-4AAF-9455-CC7A74B8E16D}" type="presParOf" srcId="{27409BCC-E360-4983-9B5F-8BFF14B31115}" destId="{F03320B3-1137-46BA-BA86-F9043B416CB9}" srcOrd="1" destOrd="0" presId="urn:microsoft.com/office/officeart/2005/8/layout/vList3#18"/>
    <dgm:cxn modelId="{9EE814F1-8C20-45D9-B8DB-D99C1DE11B62}" type="presParOf" srcId="{729623CE-46B2-4706-B3F6-5BF95C1B1837}" destId="{89F15663-8355-43EA-9165-3FD6713DB01F}" srcOrd="1" destOrd="0" presId="urn:microsoft.com/office/officeart/2005/8/layout/vList3#18"/>
    <dgm:cxn modelId="{9DDEBA2B-C2CD-4613-AF11-7D4938D946CA}" type="presParOf" srcId="{729623CE-46B2-4706-B3F6-5BF95C1B1837}" destId="{0CA21629-3585-4BD8-82AA-1EEA060F7D8F}" srcOrd="2" destOrd="0" presId="urn:microsoft.com/office/officeart/2005/8/layout/vList3#18"/>
    <dgm:cxn modelId="{A1F9366E-D8C8-495A-8AF1-6CF7DBFD82C0}" type="presParOf" srcId="{0CA21629-3585-4BD8-82AA-1EEA060F7D8F}" destId="{999B3493-5314-4DD5-94C4-918007A36E5D}" srcOrd="0" destOrd="0" presId="urn:microsoft.com/office/officeart/2005/8/layout/vList3#18"/>
    <dgm:cxn modelId="{DDB10E88-E8AE-4882-A029-D505F1A8D23C}" type="presParOf" srcId="{0CA21629-3585-4BD8-82AA-1EEA060F7D8F}" destId="{54397846-A8B2-46DD-8D32-02BC8E0C5AD0}" srcOrd="1" destOrd="0" presId="urn:microsoft.com/office/officeart/2005/8/layout/vList3#18"/>
    <dgm:cxn modelId="{208EAADB-EEB4-449D-8816-A95DE4E17D23}" type="presParOf" srcId="{729623CE-46B2-4706-B3F6-5BF95C1B1837}" destId="{7A2228A8-38A4-4F2A-A19A-189C7C6ED3E8}" srcOrd="3" destOrd="0" presId="urn:microsoft.com/office/officeart/2005/8/layout/vList3#18"/>
    <dgm:cxn modelId="{1B418BBA-29CC-4C6D-B369-7AE8083DE2D4}" type="presParOf" srcId="{729623CE-46B2-4706-B3F6-5BF95C1B1837}" destId="{5D53DA78-18AD-4885-B8DB-397014FA965D}" srcOrd="4" destOrd="0" presId="urn:microsoft.com/office/officeart/2005/8/layout/vList3#18"/>
    <dgm:cxn modelId="{8A41F445-8125-44B0-81B5-588926208545}" type="presParOf" srcId="{5D53DA78-18AD-4885-B8DB-397014FA965D}" destId="{908BD257-7AB8-4BD3-B4C6-DFD267A59A4C}" srcOrd="0" destOrd="0" presId="urn:microsoft.com/office/officeart/2005/8/layout/vList3#18"/>
    <dgm:cxn modelId="{D97E1B78-D949-4E30-866A-22810EDA67F2}" type="presParOf" srcId="{5D53DA78-18AD-4885-B8DB-397014FA965D}" destId="{467B5F34-EAFD-4FD1-8874-C5AE5A934459}" srcOrd="1" destOrd="0" presId="urn:microsoft.com/office/officeart/2005/8/layout/vList3#18"/>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3AD3B76F-5331-42DB-BA0D-CACB0BA2D07D}" type="doc">
      <dgm:prSet loTypeId="urn:microsoft.com/office/officeart/2005/8/layout/vList3#19"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r>
            <a:rPr lang="zh-CN" altLang="en-US" sz="1800" dirty="0"/>
            <a:t>点开“校园合伙人计划”</a:t>
          </a:r>
        </a:p>
      </dgm:t>
    </dgm:pt>
    <dgm:pt modelId="{5C205E98-EFB7-4FC6-9CAF-CF5EE8F14F76}" type="parTrans" cxnId="{B62AA6D1-5C97-4748-B38E-0018FA606E69}">
      <dgm:prSet/>
      <dgm:spPr/>
      <dgm:t>
        <a:bodyPr/>
        <a:lstStyle/>
        <a:p>
          <a:endParaRPr lang="zh-CN" altLang="en-US" sz="1200"/>
        </a:p>
      </dgm:t>
    </dgm:pt>
    <dgm:pt modelId="{EE643F59-6DE8-4191-BBF3-5E5D9EA87ED2}" type="sibTrans" cxnId="{B62AA6D1-5C97-4748-B38E-0018FA606E69}">
      <dgm:prSet/>
      <dgm:spPr/>
      <dgm:t>
        <a:bodyPr/>
        <a:lstStyle/>
        <a:p>
          <a:endParaRPr lang="zh-CN" altLang="en-US" sz="1200"/>
        </a:p>
      </dgm:t>
    </dgm:pt>
    <dgm:pt modelId="{3F9984B2-D494-4EB2-AB0B-8449E19C81C4}">
      <dgm:prSet phldrT="[文本]" custT="1"/>
      <dgm:spPr/>
      <dgm:t>
        <a:bodyPr/>
        <a:lstStyle/>
        <a:p>
          <a:r>
            <a:rPr lang="zh-CN" altLang="en-US" sz="1800" dirty="0"/>
            <a:t>点击销售工具中的放号记录</a:t>
          </a:r>
        </a:p>
      </dgm:t>
    </dgm:pt>
    <dgm:pt modelId="{2A459E85-E25B-42CF-AC1B-326D4DB75E3A}" type="parTrans" cxnId="{5E0337EC-B978-4A0D-A67E-32F750B9FF57}">
      <dgm:prSet/>
      <dgm:spPr/>
      <dgm:t>
        <a:bodyPr/>
        <a:lstStyle/>
        <a:p>
          <a:endParaRPr lang="zh-CN" altLang="en-US" sz="1200"/>
        </a:p>
      </dgm:t>
    </dgm:pt>
    <dgm:pt modelId="{F75F44FB-33E9-4DBD-ADD2-646164EC6BE0}" type="sibTrans" cxnId="{5E0337EC-B978-4A0D-A67E-32F750B9FF57}">
      <dgm:prSet/>
      <dgm:spPr/>
      <dgm:t>
        <a:bodyPr/>
        <a:lstStyle/>
        <a:p>
          <a:endParaRPr lang="zh-CN" altLang="en-US" sz="1200"/>
        </a:p>
      </dgm:t>
    </dgm:pt>
    <dgm:pt modelId="{4E6022FE-3C12-43C7-BB49-AF0FD7967416}">
      <dgm:prSet phldrT="[文本]" custT="1"/>
      <dgm:spPr/>
      <dgm:t>
        <a:bodyPr/>
        <a:lstStyle/>
        <a:p>
          <a:r>
            <a:rPr lang="zh-CN" altLang="en-US" sz="1800" dirty="0"/>
            <a:t>页面可以查询放号记录和奖励发放情况</a:t>
          </a:r>
        </a:p>
      </dgm:t>
    </dgm:pt>
    <dgm:pt modelId="{E2356E97-8AD4-4E7F-BD52-F79778B2FBBF}" type="parTrans" cxnId="{BDDF5BD8-F1C8-4C2B-B9E0-704CFA9EA6E2}">
      <dgm:prSet/>
      <dgm:spPr/>
      <dgm:t>
        <a:bodyPr/>
        <a:lstStyle/>
        <a:p>
          <a:endParaRPr lang="zh-CN" altLang="en-US" sz="1200"/>
        </a:p>
      </dgm:t>
    </dgm:pt>
    <dgm:pt modelId="{2135E381-913E-4CE8-BC41-948750FF9268}" type="sibTrans" cxnId="{BDDF5BD8-F1C8-4C2B-B9E0-704CFA9EA6E2}">
      <dgm:prSet/>
      <dgm:spPr/>
      <dgm:t>
        <a:bodyPr/>
        <a:lstStyle/>
        <a:p>
          <a:endParaRPr lang="zh-CN" altLang="en-US" sz="12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267CB2F9-40CD-4115-8E6D-5412328A1287}" type="presOf" srcId="{86025B0B-C913-4711-BF8A-A1F2F76CED4D}" destId="{F03320B3-1137-46BA-BA86-F9043B416CB9}" srcOrd="0" destOrd="0" presId="urn:microsoft.com/office/officeart/2005/8/layout/vList3#19"/>
    <dgm:cxn modelId="{594BE67C-2E75-454B-ACF0-F8C63C31931E}" type="presOf" srcId="{3F9984B2-D494-4EB2-AB0B-8449E19C81C4}" destId="{54397846-A8B2-46DD-8D32-02BC8E0C5AD0}" srcOrd="0" destOrd="0" presId="urn:microsoft.com/office/officeart/2005/8/layout/vList3#19"/>
    <dgm:cxn modelId="{BDDF5BD8-F1C8-4C2B-B9E0-704CFA9EA6E2}" srcId="{3AD3B76F-5331-42DB-BA0D-CACB0BA2D07D}" destId="{4E6022FE-3C12-43C7-BB49-AF0FD7967416}" srcOrd="2" destOrd="0" parTransId="{E2356E97-8AD4-4E7F-BD52-F79778B2FBBF}" sibTransId="{2135E381-913E-4CE8-BC41-948750FF9268}"/>
    <dgm:cxn modelId="{43A594B6-8792-481F-B6F6-2BD5B6F66713}" type="presOf" srcId="{3AD3B76F-5331-42DB-BA0D-CACB0BA2D07D}" destId="{729623CE-46B2-4706-B3F6-5BF95C1B1837}" srcOrd="0" destOrd="0" presId="urn:microsoft.com/office/officeart/2005/8/layout/vList3#19"/>
    <dgm:cxn modelId="{E51F0B1D-822E-4139-A51C-930E012F5295}" type="presOf" srcId="{4E6022FE-3C12-43C7-BB49-AF0FD7967416}" destId="{467B5F34-EAFD-4FD1-8874-C5AE5A934459}" srcOrd="0" destOrd="0" presId="urn:microsoft.com/office/officeart/2005/8/layout/vList3#19"/>
    <dgm:cxn modelId="{B62AA6D1-5C97-4748-B38E-0018FA606E69}" srcId="{3AD3B76F-5331-42DB-BA0D-CACB0BA2D07D}" destId="{86025B0B-C913-4711-BF8A-A1F2F76CED4D}" srcOrd="0" destOrd="0" parTransId="{5C205E98-EFB7-4FC6-9CAF-CF5EE8F14F76}" sibTransId="{EE643F59-6DE8-4191-BBF3-5E5D9EA87ED2}"/>
    <dgm:cxn modelId="{5E0337EC-B978-4A0D-A67E-32F750B9FF57}" srcId="{3AD3B76F-5331-42DB-BA0D-CACB0BA2D07D}" destId="{3F9984B2-D494-4EB2-AB0B-8449E19C81C4}" srcOrd="1" destOrd="0" parTransId="{2A459E85-E25B-42CF-AC1B-326D4DB75E3A}" sibTransId="{F75F44FB-33E9-4DBD-ADD2-646164EC6BE0}"/>
    <dgm:cxn modelId="{10C16D1A-498B-4CA3-9C3A-4C15AEB9EC95}" type="presParOf" srcId="{729623CE-46B2-4706-B3F6-5BF95C1B1837}" destId="{27409BCC-E360-4983-9B5F-8BFF14B31115}" srcOrd="0" destOrd="0" presId="urn:microsoft.com/office/officeart/2005/8/layout/vList3#19"/>
    <dgm:cxn modelId="{352D8335-7D32-457A-A9BD-6E6B50CFB2B6}" type="presParOf" srcId="{27409BCC-E360-4983-9B5F-8BFF14B31115}" destId="{DF489258-B0A6-4D28-9089-126FC664DD04}" srcOrd="0" destOrd="0" presId="urn:microsoft.com/office/officeart/2005/8/layout/vList3#19"/>
    <dgm:cxn modelId="{8C3867E4-7344-4AAF-9455-CC7A74B8E16D}" type="presParOf" srcId="{27409BCC-E360-4983-9B5F-8BFF14B31115}" destId="{F03320B3-1137-46BA-BA86-F9043B416CB9}" srcOrd="1" destOrd="0" presId="urn:microsoft.com/office/officeart/2005/8/layout/vList3#19"/>
    <dgm:cxn modelId="{9EE814F1-8C20-45D9-B8DB-D99C1DE11B62}" type="presParOf" srcId="{729623CE-46B2-4706-B3F6-5BF95C1B1837}" destId="{89F15663-8355-43EA-9165-3FD6713DB01F}" srcOrd="1" destOrd="0" presId="urn:microsoft.com/office/officeart/2005/8/layout/vList3#19"/>
    <dgm:cxn modelId="{9DDEBA2B-C2CD-4613-AF11-7D4938D946CA}" type="presParOf" srcId="{729623CE-46B2-4706-B3F6-5BF95C1B1837}" destId="{0CA21629-3585-4BD8-82AA-1EEA060F7D8F}" srcOrd="2" destOrd="0" presId="urn:microsoft.com/office/officeart/2005/8/layout/vList3#19"/>
    <dgm:cxn modelId="{A1F9366E-D8C8-495A-8AF1-6CF7DBFD82C0}" type="presParOf" srcId="{0CA21629-3585-4BD8-82AA-1EEA060F7D8F}" destId="{999B3493-5314-4DD5-94C4-918007A36E5D}" srcOrd="0" destOrd="0" presId="urn:microsoft.com/office/officeart/2005/8/layout/vList3#19"/>
    <dgm:cxn modelId="{DDB10E88-E8AE-4882-A029-D505F1A8D23C}" type="presParOf" srcId="{0CA21629-3585-4BD8-82AA-1EEA060F7D8F}" destId="{54397846-A8B2-46DD-8D32-02BC8E0C5AD0}" srcOrd="1" destOrd="0" presId="urn:microsoft.com/office/officeart/2005/8/layout/vList3#19"/>
    <dgm:cxn modelId="{208EAADB-EEB4-449D-8816-A95DE4E17D23}" type="presParOf" srcId="{729623CE-46B2-4706-B3F6-5BF95C1B1837}" destId="{7A2228A8-38A4-4F2A-A19A-189C7C6ED3E8}" srcOrd="3" destOrd="0" presId="urn:microsoft.com/office/officeart/2005/8/layout/vList3#19"/>
    <dgm:cxn modelId="{1B418BBA-29CC-4C6D-B369-7AE8083DE2D4}" type="presParOf" srcId="{729623CE-46B2-4706-B3F6-5BF95C1B1837}" destId="{5D53DA78-18AD-4885-B8DB-397014FA965D}" srcOrd="4" destOrd="0" presId="urn:microsoft.com/office/officeart/2005/8/layout/vList3#19"/>
    <dgm:cxn modelId="{8A41F445-8125-44B0-81B5-588926208545}" type="presParOf" srcId="{5D53DA78-18AD-4885-B8DB-397014FA965D}" destId="{908BD257-7AB8-4BD3-B4C6-DFD267A59A4C}" srcOrd="0" destOrd="0" presId="urn:microsoft.com/office/officeart/2005/8/layout/vList3#19"/>
    <dgm:cxn modelId="{D97E1B78-D949-4E30-866A-22810EDA67F2}" type="presParOf" srcId="{5D53DA78-18AD-4885-B8DB-397014FA965D}" destId="{467B5F34-EAFD-4FD1-8874-C5AE5A934459}" srcOrd="1" destOrd="0" presId="urn:microsoft.com/office/officeart/2005/8/layout/vList3#19"/>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3AD3B76F-5331-42DB-BA0D-CACB0BA2D07D}" type="doc">
      <dgm:prSet loTypeId="urn:microsoft.com/office/officeart/2005/8/layout/vList3#20"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r>
            <a:rPr lang="zh-Hans" altLang="en-US" sz="1800" dirty="0"/>
            <a:t>填写“校园一人一码套餐配置申请表”</a:t>
          </a:r>
          <a:endParaRPr lang="zh-CN" altLang="en-US" sz="1800" dirty="0"/>
        </a:p>
      </dgm:t>
    </dgm:pt>
    <dgm:pt modelId="{5C205E98-EFB7-4FC6-9CAF-CF5EE8F14F76}" type="parTrans" cxnId="{B62AA6D1-5C97-4748-B38E-0018FA606E69}">
      <dgm:prSet/>
      <dgm:spPr/>
      <dgm:t>
        <a:bodyPr/>
        <a:lstStyle/>
        <a:p>
          <a:endParaRPr lang="zh-CN" altLang="en-US" sz="1200"/>
        </a:p>
      </dgm:t>
    </dgm:pt>
    <dgm:pt modelId="{EE643F59-6DE8-4191-BBF3-5E5D9EA87ED2}" type="sibTrans" cxnId="{B62AA6D1-5C97-4748-B38E-0018FA606E69}">
      <dgm:prSet/>
      <dgm:spPr/>
      <dgm:t>
        <a:bodyPr/>
        <a:lstStyle/>
        <a:p>
          <a:endParaRPr lang="zh-CN" altLang="en-US" sz="1200"/>
        </a:p>
      </dgm:t>
    </dgm:pt>
    <dgm:pt modelId="{3F9984B2-D494-4EB2-AB0B-8449E19C81C4}">
      <dgm:prSet phldrT="[文本]" custT="1"/>
      <dgm:spPr/>
      <dgm:t>
        <a:bodyPr/>
        <a:lstStyle/>
        <a:p>
          <a:r>
            <a:rPr lang="zh-Hans" altLang="en-US" sz="1800" dirty="0"/>
            <a:t>收集管理的每个学校的微信客服二维码</a:t>
          </a:r>
          <a:endParaRPr lang="zh-CN" altLang="en-US" sz="1800" b="1" dirty="0"/>
        </a:p>
      </dgm:t>
    </dgm:pt>
    <dgm:pt modelId="{2A459E85-E25B-42CF-AC1B-326D4DB75E3A}" type="parTrans" cxnId="{5E0337EC-B978-4A0D-A67E-32F750B9FF57}">
      <dgm:prSet/>
      <dgm:spPr/>
      <dgm:t>
        <a:bodyPr/>
        <a:lstStyle/>
        <a:p>
          <a:endParaRPr lang="zh-CN" altLang="en-US" sz="1200"/>
        </a:p>
      </dgm:t>
    </dgm:pt>
    <dgm:pt modelId="{F75F44FB-33E9-4DBD-ADD2-646164EC6BE0}" type="sibTrans" cxnId="{5E0337EC-B978-4A0D-A67E-32F750B9FF57}">
      <dgm:prSet/>
      <dgm:spPr/>
      <dgm:t>
        <a:bodyPr/>
        <a:lstStyle/>
        <a:p>
          <a:endParaRPr lang="zh-CN" altLang="en-US" sz="1200"/>
        </a:p>
      </dgm:t>
    </dgm:pt>
    <dgm:pt modelId="{4E6022FE-3C12-43C7-BB49-AF0FD7967416}">
      <dgm:prSet phldrT="[文本]" custT="1"/>
      <dgm:spPr/>
      <dgm:t>
        <a:bodyPr/>
        <a:lstStyle/>
        <a:p>
          <a:r>
            <a:rPr lang="zh-Hans" altLang="en-US" sz="1800" dirty="0"/>
            <a:t>打包起来通过邮件提交给阮洋</a:t>
          </a:r>
          <a:endParaRPr lang="zh-CN" altLang="en-US" sz="1800" dirty="0"/>
        </a:p>
      </dgm:t>
    </dgm:pt>
    <dgm:pt modelId="{E2356E97-8AD4-4E7F-BD52-F79778B2FBBF}" type="parTrans" cxnId="{BDDF5BD8-F1C8-4C2B-B9E0-704CFA9EA6E2}">
      <dgm:prSet/>
      <dgm:spPr/>
      <dgm:t>
        <a:bodyPr/>
        <a:lstStyle/>
        <a:p>
          <a:endParaRPr lang="zh-CN" altLang="en-US" sz="1200"/>
        </a:p>
      </dgm:t>
    </dgm:pt>
    <dgm:pt modelId="{2135E381-913E-4CE8-BC41-948750FF9268}" type="sibTrans" cxnId="{BDDF5BD8-F1C8-4C2B-B9E0-704CFA9EA6E2}">
      <dgm:prSet/>
      <dgm:spPr/>
      <dgm:t>
        <a:bodyPr/>
        <a:lstStyle/>
        <a:p>
          <a:endParaRPr lang="zh-CN" altLang="en-US" sz="12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267CB2F9-40CD-4115-8E6D-5412328A1287}" type="presOf" srcId="{86025B0B-C913-4711-BF8A-A1F2F76CED4D}" destId="{F03320B3-1137-46BA-BA86-F9043B416CB9}" srcOrd="0" destOrd="0" presId="urn:microsoft.com/office/officeart/2005/8/layout/vList3#20"/>
    <dgm:cxn modelId="{594BE67C-2E75-454B-ACF0-F8C63C31931E}" type="presOf" srcId="{3F9984B2-D494-4EB2-AB0B-8449E19C81C4}" destId="{54397846-A8B2-46DD-8D32-02BC8E0C5AD0}" srcOrd="0" destOrd="0" presId="urn:microsoft.com/office/officeart/2005/8/layout/vList3#20"/>
    <dgm:cxn modelId="{BDDF5BD8-F1C8-4C2B-B9E0-704CFA9EA6E2}" srcId="{3AD3B76F-5331-42DB-BA0D-CACB0BA2D07D}" destId="{4E6022FE-3C12-43C7-BB49-AF0FD7967416}" srcOrd="2" destOrd="0" parTransId="{E2356E97-8AD4-4E7F-BD52-F79778B2FBBF}" sibTransId="{2135E381-913E-4CE8-BC41-948750FF9268}"/>
    <dgm:cxn modelId="{43A594B6-8792-481F-B6F6-2BD5B6F66713}" type="presOf" srcId="{3AD3B76F-5331-42DB-BA0D-CACB0BA2D07D}" destId="{729623CE-46B2-4706-B3F6-5BF95C1B1837}" srcOrd="0" destOrd="0" presId="urn:microsoft.com/office/officeart/2005/8/layout/vList3#20"/>
    <dgm:cxn modelId="{E51F0B1D-822E-4139-A51C-930E012F5295}" type="presOf" srcId="{4E6022FE-3C12-43C7-BB49-AF0FD7967416}" destId="{467B5F34-EAFD-4FD1-8874-C5AE5A934459}" srcOrd="0" destOrd="0" presId="urn:microsoft.com/office/officeart/2005/8/layout/vList3#20"/>
    <dgm:cxn modelId="{B62AA6D1-5C97-4748-B38E-0018FA606E69}" srcId="{3AD3B76F-5331-42DB-BA0D-CACB0BA2D07D}" destId="{86025B0B-C913-4711-BF8A-A1F2F76CED4D}" srcOrd="0" destOrd="0" parTransId="{5C205E98-EFB7-4FC6-9CAF-CF5EE8F14F76}" sibTransId="{EE643F59-6DE8-4191-BBF3-5E5D9EA87ED2}"/>
    <dgm:cxn modelId="{5E0337EC-B978-4A0D-A67E-32F750B9FF57}" srcId="{3AD3B76F-5331-42DB-BA0D-CACB0BA2D07D}" destId="{3F9984B2-D494-4EB2-AB0B-8449E19C81C4}" srcOrd="1" destOrd="0" parTransId="{2A459E85-E25B-42CF-AC1B-326D4DB75E3A}" sibTransId="{F75F44FB-33E9-4DBD-ADD2-646164EC6BE0}"/>
    <dgm:cxn modelId="{10C16D1A-498B-4CA3-9C3A-4C15AEB9EC95}" type="presParOf" srcId="{729623CE-46B2-4706-B3F6-5BF95C1B1837}" destId="{27409BCC-E360-4983-9B5F-8BFF14B31115}" srcOrd="0" destOrd="0" presId="urn:microsoft.com/office/officeart/2005/8/layout/vList3#20"/>
    <dgm:cxn modelId="{352D8335-7D32-457A-A9BD-6E6B50CFB2B6}" type="presParOf" srcId="{27409BCC-E360-4983-9B5F-8BFF14B31115}" destId="{DF489258-B0A6-4D28-9089-126FC664DD04}" srcOrd="0" destOrd="0" presId="urn:microsoft.com/office/officeart/2005/8/layout/vList3#20"/>
    <dgm:cxn modelId="{8C3867E4-7344-4AAF-9455-CC7A74B8E16D}" type="presParOf" srcId="{27409BCC-E360-4983-9B5F-8BFF14B31115}" destId="{F03320B3-1137-46BA-BA86-F9043B416CB9}" srcOrd="1" destOrd="0" presId="urn:microsoft.com/office/officeart/2005/8/layout/vList3#20"/>
    <dgm:cxn modelId="{9EE814F1-8C20-45D9-B8DB-D99C1DE11B62}" type="presParOf" srcId="{729623CE-46B2-4706-B3F6-5BF95C1B1837}" destId="{89F15663-8355-43EA-9165-3FD6713DB01F}" srcOrd="1" destOrd="0" presId="urn:microsoft.com/office/officeart/2005/8/layout/vList3#20"/>
    <dgm:cxn modelId="{9DDEBA2B-C2CD-4613-AF11-7D4938D946CA}" type="presParOf" srcId="{729623CE-46B2-4706-B3F6-5BF95C1B1837}" destId="{0CA21629-3585-4BD8-82AA-1EEA060F7D8F}" srcOrd="2" destOrd="0" presId="urn:microsoft.com/office/officeart/2005/8/layout/vList3#20"/>
    <dgm:cxn modelId="{A1F9366E-D8C8-495A-8AF1-6CF7DBFD82C0}" type="presParOf" srcId="{0CA21629-3585-4BD8-82AA-1EEA060F7D8F}" destId="{999B3493-5314-4DD5-94C4-918007A36E5D}" srcOrd="0" destOrd="0" presId="urn:microsoft.com/office/officeart/2005/8/layout/vList3#20"/>
    <dgm:cxn modelId="{DDB10E88-E8AE-4882-A029-D505F1A8D23C}" type="presParOf" srcId="{0CA21629-3585-4BD8-82AA-1EEA060F7D8F}" destId="{54397846-A8B2-46DD-8D32-02BC8E0C5AD0}" srcOrd="1" destOrd="0" presId="urn:microsoft.com/office/officeart/2005/8/layout/vList3#20"/>
    <dgm:cxn modelId="{208EAADB-EEB4-449D-8816-A95DE4E17D23}" type="presParOf" srcId="{729623CE-46B2-4706-B3F6-5BF95C1B1837}" destId="{7A2228A8-38A4-4F2A-A19A-189C7C6ED3E8}" srcOrd="3" destOrd="0" presId="urn:microsoft.com/office/officeart/2005/8/layout/vList3#20"/>
    <dgm:cxn modelId="{1B418BBA-29CC-4C6D-B369-7AE8083DE2D4}" type="presParOf" srcId="{729623CE-46B2-4706-B3F6-5BF95C1B1837}" destId="{5D53DA78-18AD-4885-B8DB-397014FA965D}" srcOrd="4" destOrd="0" presId="urn:microsoft.com/office/officeart/2005/8/layout/vList3#20"/>
    <dgm:cxn modelId="{8A41F445-8125-44B0-81B5-588926208545}" type="presParOf" srcId="{5D53DA78-18AD-4885-B8DB-397014FA965D}" destId="{908BD257-7AB8-4BD3-B4C6-DFD267A59A4C}" srcOrd="0" destOrd="0" presId="urn:microsoft.com/office/officeart/2005/8/layout/vList3#20"/>
    <dgm:cxn modelId="{D97E1B78-D949-4E30-866A-22810EDA67F2}" type="presParOf" srcId="{5D53DA78-18AD-4885-B8DB-397014FA965D}" destId="{467B5F34-EAFD-4FD1-8874-C5AE5A934459}" srcOrd="1" destOrd="0" presId="urn:microsoft.com/office/officeart/2005/8/layout/vList3#20"/>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3AD3B76F-5331-42DB-BA0D-CACB0BA2D07D}" type="doc">
      <dgm:prSet loTypeId="urn:microsoft.com/office/officeart/2005/8/layout/vList3#1"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r>
            <a:rPr lang="zh-CN" altLang="en-US" sz="1800" dirty="0"/>
            <a:t>新用户</a:t>
          </a:r>
          <a:endParaRPr lang="en-US" altLang="zh-CN" sz="1800" dirty="0"/>
        </a:p>
        <a:p>
          <a:r>
            <a:rPr lang="zh-CN" altLang="en-US" sz="1800" dirty="0"/>
            <a:t>获得预制卡</a:t>
          </a:r>
        </a:p>
      </dgm:t>
    </dgm:pt>
    <dgm:pt modelId="{5C205E98-EFB7-4FC6-9CAF-CF5EE8F14F76}" type="parTrans" cxnId="{B62AA6D1-5C97-4748-B38E-0018FA606E69}">
      <dgm:prSet/>
      <dgm:spPr/>
      <dgm:t>
        <a:bodyPr/>
        <a:lstStyle/>
        <a:p>
          <a:endParaRPr lang="zh-CN" altLang="en-US" sz="1200"/>
        </a:p>
      </dgm:t>
    </dgm:pt>
    <dgm:pt modelId="{EE643F59-6DE8-4191-BBF3-5E5D9EA87ED2}" type="sibTrans" cxnId="{B62AA6D1-5C97-4748-B38E-0018FA606E69}">
      <dgm:prSet/>
      <dgm:spPr/>
      <dgm:t>
        <a:bodyPr/>
        <a:lstStyle/>
        <a:p>
          <a:endParaRPr lang="zh-CN" altLang="en-US" sz="1200"/>
        </a:p>
      </dgm:t>
    </dgm:pt>
    <dgm:pt modelId="{3F9984B2-D494-4EB2-AB0B-8449E19C81C4}">
      <dgm:prSet phldrT="[文本]" custT="1"/>
      <dgm:spPr/>
      <dgm:t>
        <a:bodyPr/>
        <a:lstStyle/>
        <a:p>
          <a:r>
            <a:rPr lang="zh-CN" altLang="en-US" sz="1800" dirty="0"/>
            <a:t>新用户</a:t>
          </a:r>
          <a:endParaRPr lang="en-US" altLang="zh-CN" sz="1800" dirty="0"/>
        </a:p>
        <a:p>
          <a:r>
            <a:rPr lang="zh-CN" altLang="en-US" sz="1800" dirty="0"/>
            <a:t>扫描二维码</a:t>
          </a:r>
        </a:p>
      </dgm:t>
    </dgm:pt>
    <dgm:pt modelId="{2A459E85-E25B-42CF-AC1B-326D4DB75E3A}" type="parTrans" cxnId="{5E0337EC-B978-4A0D-A67E-32F750B9FF57}">
      <dgm:prSet/>
      <dgm:spPr/>
      <dgm:t>
        <a:bodyPr/>
        <a:lstStyle/>
        <a:p>
          <a:endParaRPr lang="zh-CN" altLang="en-US" sz="1200"/>
        </a:p>
      </dgm:t>
    </dgm:pt>
    <dgm:pt modelId="{F75F44FB-33E9-4DBD-ADD2-646164EC6BE0}" type="sibTrans" cxnId="{5E0337EC-B978-4A0D-A67E-32F750B9FF57}">
      <dgm:prSet/>
      <dgm:spPr/>
      <dgm:t>
        <a:bodyPr/>
        <a:lstStyle/>
        <a:p>
          <a:endParaRPr lang="zh-CN" altLang="en-US" sz="1200"/>
        </a:p>
      </dgm:t>
    </dgm:pt>
    <dgm:pt modelId="{4E6022FE-3C12-43C7-BB49-AF0FD7967416}">
      <dgm:prSet phldrT="[文本]" custT="1"/>
      <dgm:spPr/>
      <dgm:t>
        <a:bodyPr/>
        <a:lstStyle/>
        <a:p>
          <a:r>
            <a:rPr lang="zh-CN" altLang="en-US" sz="1800" dirty="0"/>
            <a:t>微信</a:t>
          </a:r>
          <a:endParaRPr lang="en-US" altLang="zh-CN" sz="1800" dirty="0"/>
        </a:p>
        <a:p>
          <a:r>
            <a:rPr lang="zh-CN" altLang="en-US" sz="1800" dirty="0"/>
            <a:t>转跳至该页面</a:t>
          </a:r>
        </a:p>
      </dgm:t>
    </dgm:pt>
    <dgm:pt modelId="{E2356E97-8AD4-4E7F-BD52-F79778B2FBBF}" type="parTrans" cxnId="{BDDF5BD8-F1C8-4C2B-B9E0-704CFA9EA6E2}">
      <dgm:prSet/>
      <dgm:spPr/>
      <dgm:t>
        <a:bodyPr/>
        <a:lstStyle/>
        <a:p>
          <a:endParaRPr lang="zh-CN" altLang="en-US" sz="1200"/>
        </a:p>
      </dgm:t>
    </dgm:pt>
    <dgm:pt modelId="{2135E381-913E-4CE8-BC41-948750FF9268}" type="sibTrans" cxnId="{BDDF5BD8-F1C8-4C2B-B9E0-704CFA9EA6E2}">
      <dgm:prSet/>
      <dgm:spPr/>
      <dgm:t>
        <a:bodyPr/>
        <a:lstStyle/>
        <a:p>
          <a:endParaRPr lang="zh-CN" altLang="en-US" sz="12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267CB2F9-40CD-4115-8E6D-5412328A1287}" type="presOf" srcId="{86025B0B-C913-4711-BF8A-A1F2F76CED4D}" destId="{F03320B3-1137-46BA-BA86-F9043B416CB9}" srcOrd="0" destOrd="0" presId="urn:microsoft.com/office/officeart/2005/8/layout/vList3#1"/>
    <dgm:cxn modelId="{594BE67C-2E75-454B-ACF0-F8C63C31931E}" type="presOf" srcId="{3F9984B2-D494-4EB2-AB0B-8449E19C81C4}" destId="{54397846-A8B2-46DD-8D32-02BC8E0C5AD0}" srcOrd="0" destOrd="0" presId="urn:microsoft.com/office/officeart/2005/8/layout/vList3#1"/>
    <dgm:cxn modelId="{BDDF5BD8-F1C8-4C2B-B9E0-704CFA9EA6E2}" srcId="{3AD3B76F-5331-42DB-BA0D-CACB0BA2D07D}" destId="{4E6022FE-3C12-43C7-BB49-AF0FD7967416}" srcOrd="2" destOrd="0" parTransId="{E2356E97-8AD4-4E7F-BD52-F79778B2FBBF}" sibTransId="{2135E381-913E-4CE8-BC41-948750FF9268}"/>
    <dgm:cxn modelId="{43A594B6-8792-481F-B6F6-2BD5B6F66713}" type="presOf" srcId="{3AD3B76F-5331-42DB-BA0D-CACB0BA2D07D}" destId="{729623CE-46B2-4706-B3F6-5BF95C1B1837}" srcOrd="0" destOrd="0" presId="urn:microsoft.com/office/officeart/2005/8/layout/vList3#1"/>
    <dgm:cxn modelId="{E51F0B1D-822E-4139-A51C-930E012F5295}" type="presOf" srcId="{4E6022FE-3C12-43C7-BB49-AF0FD7967416}" destId="{467B5F34-EAFD-4FD1-8874-C5AE5A934459}" srcOrd="0" destOrd="0" presId="urn:microsoft.com/office/officeart/2005/8/layout/vList3#1"/>
    <dgm:cxn modelId="{B62AA6D1-5C97-4748-B38E-0018FA606E69}" srcId="{3AD3B76F-5331-42DB-BA0D-CACB0BA2D07D}" destId="{86025B0B-C913-4711-BF8A-A1F2F76CED4D}" srcOrd="0" destOrd="0" parTransId="{5C205E98-EFB7-4FC6-9CAF-CF5EE8F14F76}" sibTransId="{EE643F59-6DE8-4191-BBF3-5E5D9EA87ED2}"/>
    <dgm:cxn modelId="{5E0337EC-B978-4A0D-A67E-32F750B9FF57}" srcId="{3AD3B76F-5331-42DB-BA0D-CACB0BA2D07D}" destId="{3F9984B2-D494-4EB2-AB0B-8449E19C81C4}" srcOrd="1" destOrd="0" parTransId="{2A459E85-E25B-42CF-AC1B-326D4DB75E3A}" sibTransId="{F75F44FB-33E9-4DBD-ADD2-646164EC6BE0}"/>
    <dgm:cxn modelId="{10C16D1A-498B-4CA3-9C3A-4C15AEB9EC95}" type="presParOf" srcId="{729623CE-46B2-4706-B3F6-5BF95C1B1837}" destId="{27409BCC-E360-4983-9B5F-8BFF14B31115}" srcOrd="0" destOrd="0" presId="urn:microsoft.com/office/officeart/2005/8/layout/vList3#1"/>
    <dgm:cxn modelId="{352D8335-7D32-457A-A9BD-6E6B50CFB2B6}" type="presParOf" srcId="{27409BCC-E360-4983-9B5F-8BFF14B31115}" destId="{DF489258-B0A6-4D28-9089-126FC664DD04}" srcOrd="0" destOrd="0" presId="urn:microsoft.com/office/officeart/2005/8/layout/vList3#1"/>
    <dgm:cxn modelId="{8C3867E4-7344-4AAF-9455-CC7A74B8E16D}" type="presParOf" srcId="{27409BCC-E360-4983-9B5F-8BFF14B31115}" destId="{F03320B3-1137-46BA-BA86-F9043B416CB9}" srcOrd="1" destOrd="0" presId="urn:microsoft.com/office/officeart/2005/8/layout/vList3#1"/>
    <dgm:cxn modelId="{9EE814F1-8C20-45D9-B8DB-D99C1DE11B62}" type="presParOf" srcId="{729623CE-46B2-4706-B3F6-5BF95C1B1837}" destId="{89F15663-8355-43EA-9165-3FD6713DB01F}" srcOrd="1" destOrd="0" presId="urn:microsoft.com/office/officeart/2005/8/layout/vList3#1"/>
    <dgm:cxn modelId="{9DDEBA2B-C2CD-4613-AF11-7D4938D946CA}" type="presParOf" srcId="{729623CE-46B2-4706-B3F6-5BF95C1B1837}" destId="{0CA21629-3585-4BD8-82AA-1EEA060F7D8F}" srcOrd="2" destOrd="0" presId="urn:microsoft.com/office/officeart/2005/8/layout/vList3#1"/>
    <dgm:cxn modelId="{A1F9366E-D8C8-495A-8AF1-6CF7DBFD82C0}" type="presParOf" srcId="{0CA21629-3585-4BD8-82AA-1EEA060F7D8F}" destId="{999B3493-5314-4DD5-94C4-918007A36E5D}" srcOrd="0" destOrd="0" presId="urn:microsoft.com/office/officeart/2005/8/layout/vList3#1"/>
    <dgm:cxn modelId="{DDB10E88-E8AE-4882-A029-D505F1A8D23C}" type="presParOf" srcId="{0CA21629-3585-4BD8-82AA-1EEA060F7D8F}" destId="{54397846-A8B2-46DD-8D32-02BC8E0C5AD0}" srcOrd="1" destOrd="0" presId="urn:microsoft.com/office/officeart/2005/8/layout/vList3#1"/>
    <dgm:cxn modelId="{208EAADB-EEB4-449D-8816-A95DE4E17D23}" type="presParOf" srcId="{729623CE-46B2-4706-B3F6-5BF95C1B1837}" destId="{7A2228A8-38A4-4F2A-A19A-189C7C6ED3E8}" srcOrd="3" destOrd="0" presId="urn:microsoft.com/office/officeart/2005/8/layout/vList3#1"/>
    <dgm:cxn modelId="{1B418BBA-29CC-4C6D-B369-7AE8083DE2D4}" type="presParOf" srcId="{729623CE-46B2-4706-B3F6-5BF95C1B1837}" destId="{5D53DA78-18AD-4885-B8DB-397014FA965D}" srcOrd="4" destOrd="0" presId="urn:microsoft.com/office/officeart/2005/8/layout/vList3#1"/>
    <dgm:cxn modelId="{8A41F445-8125-44B0-81B5-588926208545}" type="presParOf" srcId="{5D53DA78-18AD-4885-B8DB-397014FA965D}" destId="{908BD257-7AB8-4BD3-B4C6-DFD267A59A4C}" srcOrd="0" destOrd="0" presId="urn:microsoft.com/office/officeart/2005/8/layout/vList3#1"/>
    <dgm:cxn modelId="{D97E1B78-D949-4E30-866A-22810EDA67F2}" type="presParOf" srcId="{5D53DA78-18AD-4885-B8DB-397014FA965D}" destId="{467B5F34-EAFD-4FD1-8874-C5AE5A934459}" srcOrd="1" destOrd="0" presId="urn:microsoft.com/office/officeart/2005/8/layout/vList3#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3AD3B76F-5331-42DB-BA0D-CACB0BA2D07D}" type="doc">
      <dgm:prSet loTypeId="urn:microsoft.com/office/officeart/2005/8/layout/vList3#2"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r>
            <a:rPr lang="zh-CN" altLang="en-US" sz="1600" dirty="0"/>
            <a:t>填写个人有效信息</a:t>
          </a:r>
          <a:endParaRPr lang="en-US" altLang="zh-CN" sz="1600" dirty="0"/>
        </a:p>
      </dgm:t>
    </dgm:pt>
    <dgm:pt modelId="{5C205E98-EFB7-4FC6-9CAF-CF5EE8F14F76}" type="parTrans" cxnId="{B62AA6D1-5C97-4748-B38E-0018FA606E69}">
      <dgm:prSet/>
      <dgm:spPr/>
      <dgm:t>
        <a:bodyPr/>
        <a:lstStyle/>
        <a:p>
          <a:endParaRPr lang="zh-CN" altLang="en-US" sz="1100"/>
        </a:p>
      </dgm:t>
    </dgm:pt>
    <dgm:pt modelId="{EE643F59-6DE8-4191-BBF3-5E5D9EA87ED2}" type="sibTrans" cxnId="{B62AA6D1-5C97-4748-B38E-0018FA606E69}">
      <dgm:prSet/>
      <dgm:spPr/>
      <dgm:t>
        <a:bodyPr/>
        <a:lstStyle/>
        <a:p>
          <a:endParaRPr lang="zh-CN" altLang="en-US" sz="1100"/>
        </a:p>
      </dgm:t>
    </dgm:pt>
    <dgm:pt modelId="{3F9984B2-D494-4EB2-AB0B-8449E19C81C4}">
      <dgm:prSet phldrT="[文本]" custT="1"/>
      <dgm:spPr/>
      <dgm:t>
        <a:bodyPr/>
        <a:lstStyle/>
        <a:p>
          <a:r>
            <a:rPr lang="zh-CN" altLang="en-US" sz="1600" dirty="0"/>
            <a:t>下拉页面上传证件照</a:t>
          </a:r>
          <a:endParaRPr lang="en-US" altLang="zh-CN" sz="1600" dirty="0"/>
        </a:p>
        <a:p>
          <a:r>
            <a:rPr lang="zh-CN" altLang="en-US" sz="1600" dirty="0"/>
            <a:t>勾选协议并提交资料</a:t>
          </a:r>
          <a:endParaRPr lang="en-US" altLang="zh-CN" sz="1600" dirty="0"/>
        </a:p>
      </dgm:t>
    </dgm:pt>
    <dgm:pt modelId="{2A459E85-E25B-42CF-AC1B-326D4DB75E3A}" type="parTrans" cxnId="{5E0337EC-B978-4A0D-A67E-32F750B9FF57}">
      <dgm:prSet/>
      <dgm:spPr/>
      <dgm:t>
        <a:bodyPr/>
        <a:lstStyle/>
        <a:p>
          <a:endParaRPr lang="zh-CN" altLang="en-US" sz="1100"/>
        </a:p>
      </dgm:t>
    </dgm:pt>
    <dgm:pt modelId="{F75F44FB-33E9-4DBD-ADD2-646164EC6BE0}" type="sibTrans" cxnId="{5E0337EC-B978-4A0D-A67E-32F750B9FF57}">
      <dgm:prSet/>
      <dgm:spPr/>
      <dgm:t>
        <a:bodyPr/>
        <a:lstStyle/>
        <a:p>
          <a:endParaRPr lang="zh-CN" altLang="en-US" sz="1100"/>
        </a:p>
      </dgm:t>
    </dgm:pt>
    <dgm:pt modelId="{4E6022FE-3C12-43C7-BB49-AF0FD7967416}">
      <dgm:prSet phldrT="[文本]" custT="1"/>
      <dgm:spPr/>
      <dgm:t>
        <a:bodyPr/>
        <a:lstStyle/>
        <a:p>
          <a:r>
            <a:rPr lang="zh-CN" altLang="en-US" sz="1600" dirty="0"/>
            <a:t>确认信息正确后</a:t>
          </a:r>
          <a:endParaRPr lang="en-US" altLang="zh-CN" sz="1600" dirty="0"/>
        </a:p>
        <a:p>
          <a:r>
            <a:rPr lang="zh-CN" altLang="en-US" sz="1600" dirty="0"/>
            <a:t>点击确认无误</a:t>
          </a:r>
        </a:p>
      </dgm:t>
    </dgm:pt>
    <dgm:pt modelId="{E2356E97-8AD4-4E7F-BD52-F79778B2FBBF}" type="parTrans" cxnId="{BDDF5BD8-F1C8-4C2B-B9E0-704CFA9EA6E2}">
      <dgm:prSet/>
      <dgm:spPr/>
      <dgm:t>
        <a:bodyPr/>
        <a:lstStyle/>
        <a:p>
          <a:endParaRPr lang="zh-CN" altLang="en-US" sz="1100"/>
        </a:p>
      </dgm:t>
    </dgm:pt>
    <dgm:pt modelId="{2135E381-913E-4CE8-BC41-948750FF9268}" type="sibTrans" cxnId="{BDDF5BD8-F1C8-4C2B-B9E0-704CFA9EA6E2}">
      <dgm:prSet/>
      <dgm:spPr/>
      <dgm:t>
        <a:bodyPr/>
        <a:lstStyle/>
        <a:p>
          <a:endParaRPr lang="zh-CN" altLang="en-US" sz="11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12172883-AB10-48C9-A04A-0D64472E889B}" type="presOf" srcId="{3AD3B76F-5331-42DB-BA0D-CACB0BA2D07D}" destId="{729623CE-46B2-4706-B3F6-5BF95C1B1837}" srcOrd="0" destOrd="0" presId="urn:microsoft.com/office/officeart/2005/8/layout/vList3#2"/>
    <dgm:cxn modelId="{BA01E1B9-69DA-4F2F-85D4-C74F36517CE0}" type="presOf" srcId="{4E6022FE-3C12-43C7-BB49-AF0FD7967416}" destId="{467B5F34-EAFD-4FD1-8874-C5AE5A934459}" srcOrd="0" destOrd="0" presId="urn:microsoft.com/office/officeart/2005/8/layout/vList3#2"/>
    <dgm:cxn modelId="{BDDF5BD8-F1C8-4C2B-B9E0-704CFA9EA6E2}" srcId="{3AD3B76F-5331-42DB-BA0D-CACB0BA2D07D}" destId="{4E6022FE-3C12-43C7-BB49-AF0FD7967416}" srcOrd="2" destOrd="0" parTransId="{E2356E97-8AD4-4E7F-BD52-F79778B2FBBF}" sibTransId="{2135E381-913E-4CE8-BC41-948750FF9268}"/>
    <dgm:cxn modelId="{D3DE7EAC-9294-4245-A978-3A9C956B3EBB}" type="presOf" srcId="{3F9984B2-D494-4EB2-AB0B-8449E19C81C4}" destId="{54397846-A8B2-46DD-8D32-02BC8E0C5AD0}" srcOrd="0" destOrd="0" presId="urn:microsoft.com/office/officeart/2005/8/layout/vList3#2"/>
    <dgm:cxn modelId="{C30D3062-D6C9-475D-9309-10208F3E3F06}" type="presOf" srcId="{86025B0B-C913-4711-BF8A-A1F2F76CED4D}" destId="{F03320B3-1137-46BA-BA86-F9043B416CB9}" srcOrd="0" destOrd="0" presId="urn:microsoft.com/office/officeart/2005/8/layout/vList3#2"/>
    <dgm:cxn modelId="{B62AA6D1-5C97-4748-B38E-0018FA606E69}" srcId="{3AD3B76F-5331-42DB-BA0D-CACB0BA2D07D}" destId="{86025B0B-C913-4711-BF8A-A1F2F76CED4D}" srcOrd="0" destOrd="0" parTransId="{5C205E98-EFB7-4FC6-9CAF-CF5EE8F14F76}" sibTransId="{EE643F59-6DE8-4191-BBF3-5E5D9EA87ED2}"/>
    <dgm:cxn modelId="{5E0337EC-B978-4A0D-A67E-32F750B9FF57}" srcId="{3AD3B76F-5331-42DB-BA0D-CACB0BA2D07D}" destId="{3F9984B2-D494-4EB2-AB0B-8449E19C81C4}" srcOrd="1" destOrd="0" parTransId="{2A459E85-E25B-42CF-AC1B-326D4DB75E3A}" sibTransId="{F75F44FB-33E9-4DBD-ADD2-646164EC6BE0}"/>
    <dgm:cxn modelId="{A1BBCE28-8315-412E-8942-3DCEAF70C226}" type="presParOf" srcId="{729623CE-46B2-4706-B3F6-5BF95C1B1837}" destId="{27409BCC-E360-4983-9B5F-8BFF14B31115}" srcOrd="0" destOrd="0" presId="urn:microsoft.com/office/officeart/2005/8/layout/vList3#2"/>
    <dgm:cxn modelId="{DF040EB7-A38C-4572-87B9-3CA921C75E7E}" type="presParOf" srcId="{27409BCC-E360-4983-9B5F-8BFF14B31115}" destId="{DF489258-B0A6-4D28-9089-126FC664DD04}" srcOrd="0" destOrd="0" presId="urn:microsoft.com/office/officeart/2005/8/layout/vList3#2"/>
    <dgm:cxn modelId="{B9EDA94E-86ED-4AC9-8457-09FC6234CB78}" type="presParOf" srcId="{27409BCC-E360-4983-9B5F-8BFF14B31115}" destId="{F03320B3-1137-46BA-BA86-F9043B416CB9}" srcOrd="1" destOrd="0" presId="urn:microsoft.com/office/officeart/2005/8/layout/vList3#2"/>
    <dgm:cxn modelId="{0ECC1958-5E3E-4FE4-AF67-3BC0D3EE5920}" type="presParOf" srcId="{729623CE-46B2-4706-B3F6-5BF95C1B1837}" destId="{89F15663-8355-43EA-9165-3FD6713DB01F}" srcOrd="1" destOrd="0" presId="urn:microsoft.com/office/officeart/2005/8/layout/vList3#2"/>
    <dgm:cxn modelId="{BEF8316A-05F4-4DED-8C2D-AA7D632C918E}" type="presParOf" srcId="{729623CE-46B2-4706-B3F6-5BF95C1B1837}" destId="{0CA21629-3585-4BD8-82AA-1EEA060F7D8F}" srcOrd="2" destOrd="0" presId="urn:microsoft.com/office/officeart/2005/8/layout/vList3#2"/>
    <dgm:cxn modelId="{31F6807F-BB6A-4D1D-AA9C-A432DD99DE4E}" type="presParOf" srcId="{0CA21629-3585-4BD8-82AA-1EEA060F7D8F}" destId="{999B3493-5314-4DD5-94C4-918007A36E5D}" srcOrd="0" destOrd="0" presId="urn:microsoft.com/office/officeart/2005/8/layout/vList3#2"/>
    <dgm:cxn modelId="{F5DC3C93-066B-42C8-BFB2-D66DEFDF59A4}" type="presParOf" srcId="{0CA21629-3585-4BD8-82AA-1EEA060F7D8F}" destId="{54397846-A8B2-46DD-8D32-02BC8E0C5AD0}" srcOrd="1" destOrd="0" presId="urn:microsoft.com/office/officeart/2005/8/layout/vList3#2"/>
    <dgm:cxn modelId="{CB004BFE-55FB-40A1-80FC-8426F586FD9B}" type="presParOf" srcId="{729623CE-46B2-4706-B3F6-5BF95C1B1837}" destId="{7A2228A8-38A4-4F2A-A19A-189C7C6ED3E8}" srcOrd="3" destOrd="0" presId="urn:microsoft.com/office/officeart/2005/8/layout/vList3#2"/>
    <dgm:cxn modelId="{13EE8CD7-ADCE-4C9A-8104-ABB2866B73EC}" type="presParOf" srcId="{729623CE-46B2-4706-B3F6-5BF95C1B1837}" destId="{5D53DA78-18AD-4885-B8DB-397014FA965D}" srcOrd="4" destOrd="0" presId="urn:microsoft.com/office/officeart/2005/8/layout/vList3#2"/>
    <dgm:cxn modelId="{6BADEF18-F1E6-4E41-8981-3151A4BB10B6}" type="presParOf" srcId="{5D53DA78-18AD-4885-B8DB-397014FA965D}" destId="{908BD257-7AB8-4BD3-B4C6-DFD267A59A4C}" srcOrd="0" destOrd="0" presId="urn:microsoft.com/office/officeart/2005/8/layout/vList3#2"/>
    <dgm:cxn modelId="{4A52F140-B6A4-4D9C-A844-3EB951F71781}" type="presParOf" srcId="{5D53DA78-18AD-4885-B8DB-397014FA965D}" destId="{467B5F34-EAFD-4FD1-8874-C5AE5A934459}" srcOrd="1" destOrd="0" presId="urn:microsoft.com/office/officeart/2005/8/layout/vList3#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3AD3B76F-5331-42DB-BA0D-CACB0BA2D07D}" type="doc">
      <dgm:prSet loTypeId="urn:microsoft.com/office/officeart/2005/8/layout/vList3#3"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pPr algn="l"/>
          <a:r>
            <a:rPr lang="zh-CN" altLang="en-US" sz="1600" dirty="0"/>
            <a:t>新用户点击提交后会出现一个弹窗显示客服二维码</a:t>
          </a:r>
          <a:endParaRPr lang="en-US" altLang="zh-CN" sz="1600" dirty="0"/>
        </a:p>
      </dgm:t>
    </dgm:pt>
    <dgm:pt modelId="{5C205E98-EFB7-4FC6-9CAF-CF5EE8F14F76}" type="parTrans" cxnId="{B62AA6D1-5C97-4748-B38E-0018FA606E69}">
      <dgm:prSet/>
      <dgm:spPr/>
      <dgm:t>
        <a:bodyPr/>
        <a:lstStyle/>
        <a:p>
          <a:pPr algn="l"/>
          <a:endParaRPr lang="zh-CN" altLang="en-US" sz="1100"/>
        </a:p>
      </dgm:t>
    </dgm:pt>
    <dgm:pt modelId="{EE643F59-6DE8-4191-BBF3-5E5D9EA87ED2}" type="sibTrans" cxnId="{B62AA6D1-5C97-4748-B38E-0018FA606E69}">
      <dgm:prSet/>
      <dgm:spPr/>
      <dgm:t>
        <a:bodyPr/>
        <a:lstStyle/>
        <a:p>
          <a:pPr algn="l"/>
          <a:endParaRPr lang="zh-CN" altLang="en-US" sz="1100"/>
        </a:p>
      </dgm:t>
    </dgm:pt>
    <dgm:pt modelId="{3F9984B2-D494-4EB2-AB0B-8449E19C81C4}">
      <dgm:prSet phldrT="[文本]" custT="1"/>
      <dgm:spPr/>
      <dgm:t>
        <a:bodyPr/>
        <a:lstStyle/>
        <a:p>
          <a:pPr algn="l"/>
          <a:r>
            <a:rPr lang="zh-CN" altLang="en-US" sz="1600" dirty="0"/>
            <a:t>同时新用户会收到一条下单成功的短信</a:t>
          </a:r>
          <a:endParaRPr lang="en-US" altLang="zh-CN" sz="1600" dirty="0"/>
        </a:p>
      </dgm:t>
    </dgm:pt>
    <dgm:pt modelId="{2A459E85-E25B-42CF-AC1B-326D4DB75E3A}" type="parTrans" cxnId="{5E0337EC-B978-4A0D-A67E-32F750B9FF57}">
      <dgm:prSet/>
      <dgm:spPr/>
      <dgm:t>
        <a:bodyPr/>
        <a:lstStyle/>
        <a:p>
          <a:pPr algn="l"/>
          <a:endParaRPr lang="zh-CN" altLang="en-US" sz="1100"/>
        </a:p>
      </dgm:t>
    </dgm:pt>
    <dgm:pt modelId="{F75F44FB-33E9-4DBD-ADD2-646164EC6BE0}" type="sibTrans" cxnId="{5E0337EC-B978-4A0D-A67E-32F750B9FF57}">
      <dgm:prSet/>
      <dgm:spPr/>
      <dgm:t>
        <a:bodyPr/>
        <a:lstStyle/>
        <a:p>
          <a:pPr algn="l"/>
          <a:endParaRPr lang="zh-CN" altLang="en-US" sz="1100"/>
        </a:p>
      </dgm:t>
    </dgm:pt>
    <dgm:pt modelId="{4E6022FE-3C12-43C7-BB49-AF0FD7967416}">
      <dgm:prSet phldrT="[文本]" custT="1"/>
      <dgm:spPr/>
      <dgm:t>
        <a:bodyPr/>
        <a:lstStyle/>
        <a:p>
          <a:pPr algn="l"/>
          <a:r>
            <a:rPr lang="zh-CN" altLang="en-US" sz="1600" dirty="0"/>
            <a:t>新用户点击短信链接可查询订单进度</a:t>
          </a:r>
        </a:p>
      </dgm:t>
    </dgm:pt>
    <dgm:pt modelId="{2135E381-913E-4CE8-BC41-948750FF9268}" type="sibTrans" cxnId="{BDDF5BD8-F1C8-4C2B-B9E0-704CFA9EA6E2}">
      <dgm:prSet/>
      <dgm:spPr/>
      <dgm:t>
        <a:bodyPr/>
        <a:lstStyle/>
        <a:p>
          <a:pPr algn="l"/>
          <a:endParaRPr lang="zh-CN" altLang="en-US" sz="1100"/>
        </a:p>
      </dgm:t>
    </dgm:pt>
    <dgm:pt modelId="{E2356E97-8AD4-4E7F-BD52-F79778B2FBBF}" type="parTrans" cxnId="{BDDF5BD8-F1C8-4C2B-B9E0-704CFA9EA6E2}">
      <dgm:prSet/>
      <dgm:spPr/>
      <dgm:t>
        <a:bodyPr/>
        <a:lstStyle/>
        <a:p>
          <a:pPr algn="l"/>
          <a:endParaRPr lang="zh-CN" altLang="en-US" sz="11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71AE20A4-0020-4CF8-A9BA-BEFF7896BE3E}" type="presOf" srcId="{86025B0B-C913-4711-BF8A-A1F2F76CED4D}" destId="{F03320B3-1137-46BA-BA86-F9043B416CB9}" srcOrd="0" destOrd="0" presId="urn:microsoft.com/office/officeart/2005/8/layout/vList3#3"/>
    <dgm:cxn modelId="{BDDF5BD8-F1C8-4C2B-B9E0-704CFA9EA6E2}" srcId="{3AD3B76F-5331-42DB-BA0D-CACB0BA2D07D}" destId="{4E6022FE-3C12-43C7-BB49-AF0FD7967416}" srcOrd="2" destOrd="0" parTransId="{E2356E97-8AD4-4E7F-BD52-F79778B2FBBF}" sibTransId="{2135E381-913E-4CE8-BC41-948750FF9268}"/>
    <dgm:cxn modelId="{60DBF758-0DEC-4EF3-8EF6-43364525D89A}" type="presOf" srcId="{3F9984B2-D494-4EB2-AB0B-8449E19C81C4}" destId="{54397846-A8B2-46DD-8D32-02BC8E0C5AD0}" srcOrd="0" destOrd="0" presId="urn:microsoft.com/office/officeart/2005/8/layout/vList3#3"/>
    <dgm:cxn modelId="{1FC796A1-2D64-445B-BCAE-89C61A505735}" type="presOf" srcId="{4E6022FE-3C12-43C7-BB49-AF0FD7967416}" destId="{467B5F34-EAFD-4FD1-8874-C5AE5A934459}" srcOrd="0" destOrd="0" presId="urn:microsoft.com/office/officeart/2005/8/layout/vList3#3"/>
    <dgm:cxn modelId="{B62AA6D1-5C97-4748-B38E-0018FA606E69}" srcId="{3AD3B76F-5331-42DB-BA0D-CACB0BA2D07D}" destId="{86025B0B-C913-4711-BF8A-A1F2F76CED4D}" srcOrd="0" destOrd="0" parTransId="{5C205E98-EFB7-4FC6-9CAF-CF5EE8F14F76}" sibTransId="{EE643F59-6DE8-4191-BBF3-5E5D9EA87ED2}"/>
    <dgm:cxn modelId="{7C99CE53-BAB7-43A9-A270-B60DC7990BF6}" type="presOf" srcId="{3AD3B76F-5331-42DB-BA0D-CACB0BA2D07D}" destId="{729623CE-46B2-4706-B3F6-5BF95C1B1837}" srcOrd="0" destOrd="0" presId="urn:microsoft.com/office/officeart/2005/8/layout/vList3#3"/>
    <dgm:cxn modelId="{5E0337EC-B978-4A0D-A67E-32F750B9FF57}" srcId="{3AD3B76F-5331-42DB-BA0D-CACB0BA2D07D}" destId="{3F9984B2-D494-4EB2-AB0B-8449E19C81C4}" srcOrd="1" destOrd="0" parTransId="{2A459E85-E25B-42CF-AC1B-326D4DB75E3A}" sibTransId="{F75F44FB-33E9-4DBD-ADD2-646164EC6BE0}"/>
    <dgm:cxn modelId="{1C7FDE70-B417-43F5-A2EE-31495069AB2D}" type="presParOf" srcId="{729623CE-46B2-4706-B3F6-5BF95C1B1837}" destId="{27409BCC-E360-4983-9B5F-8BFF14B31115}" srcOrd="0" destOrd="0" presId="urn:microsoft.com/office/officeart/2005/8/layout/vList3#3"/>
    <dgm:cxn modelId="{60CB975A-8658-4F4D-B2C3-5EBE4C54E1B2}" type="presParOf" srcId="{27409BCC-E360-4983-9B5F-8BFF14B31115}" destId="{DF489258-B0A6-4D28-9089-126FC664DD04}" srcOrd="0" destOrd="0" presId="urn:microsoft.com/office/officeart/2005/8/layout/vList3#3"/>
    <dgm:cxn modelId="{EC91D8CB-B990-49A9-993F-66722E202FA0}" type="presParOf" srcId="{27409BCC-E360-4983-9B5F-8BFF14B31115}" destId="{F03320B3-1137-46BA-BA86-F9043B416CB9}" srcOrd="1" destOrd="0" presId="urn:microsoft.com/office/officeart/2005/8/layout/vList3#3"/>
    <dgm:cxn modelId="{E822A403-9B53-4239-BA0D-701B1713D226}" type="presParOf" srcId="{729623CE-46B2-4706-B3F6-5BF95C1B1837}" destId="{89F15663-8355-43EA-9165-3FD6713DB01F}" srcOrd="1" destOrd="0" presId="urn:microsoft.com/office/officeart/2005/8/layout/vList3#3"/>
    <dgm:cxn modelId="{0C953C01-9A4B-45E9-9AB0-23C650A99688}" type="presParOf" srcId="{729623CE-46B2-4706-B3F6-5BF95C1B1837}" destId="{0CA21629-3585-4BD8-82AA-1EEA060F7D8F}" srcOrd="2" destOrd="0" presId="urn:microsoft.com/office/officeart/2005/8/layout/vList3#3"/>
    <dgm:cxn modelId="{85CE059E-3306-4036-845C-1E671B394FF1}" type="presParOf" srcId="{0CA21629-3585-4BD8-82AA-1EEA060F7D8F}" destId="{999B3493-5314-4DD5-94C4-918007A36E5D}" srcOrd="0" destOrd="0" presId="urn:microsoft.com/office/officeart/2005/8/layout/vList3#3"/>
    <dgm:cxn modelId="{9907B1D2-8801-46F7-BE35-AB7EAA5160F7}" type="presParOf" srcId="{0CA21629-3585-4BD8-82AA-1EEA060F7D8F}" destId="{54397846-A8B2-46DD-8D32-02BC8E0C5AD0}" srcOrd="1" destOrd="0" presId="urn:microsoft.com/office/officeart/2005/8/layout/vList3#3"/>
    <dgm:cxn modelId="{FB5D9675-F5BD-4A36-A9D1-40E053467400}" type="presParOf" srcId="{729623CE-46B2-4706-B3F6-5BF95C1B1837}" destId="{7A2228A8-38A4-4F2A-A19A-189C7C6ED3E8}" srcOrd="3" destOrd="0" presId="urn:microsoft.com/office/officeart/2005/8/layout/vList3#3"/>
    <dgm:cxn modelId="{05640B29-6BCB-4064-A185-9D19A1BFBE3A}" type="presParOf" srcId="{729623CE-46B2-4706-B3F6-5BF95C1B1837}" destId="{5D53DA78-18AD-4885-B8DB-397014FA965D}" srcOrd="4" destOrd="0" presId="urn:microsoft.com/office/officeart/2005/8/layout/vList3#3"/>
    <dgm:cxn modelId="{51A66B33-DE7F-43EC-AF6A-C43C61D772C8}" type="presParOf" srcId="{5D53DA78-18AD-4885-B8DB-397014FA965D}" destId="{908BD257-7AB8-4BD3-B4C6-DFD267A59A4C}" srcOrd="0" destOrd="0" presId="urn:microsoft.com/office/officeart/2005/8/layout/vList3#3"/>
    <dgm:cxn modelId="{1552E597-6AD0-48EC-8CFF-C1666A16550E}" type="presParOf" srcId="{5D53DA78-18AD-4885-B8DB-397014FA965D}" destId="{467B5F34-EAFD-4FD1-8874-C5AE5A934459}" srcOrd="1" destOrd="0" presId="urn:microsoft.com/office/officeart/2005/8/layout/vList3#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3AD3B76F-5331-42DB-BA0D-CACB0BA2D07D}" type="doc">
      <dgm:prSet loTypeId="urn:microsoft.com/office/officeart/2005/8/layout/vList3#4"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pPr algn="l"/>
          <a:r>
            <a:rPr lang="zh-CN" altLang="en-US" sz="1400" dirty="0"/>
            <a:t>用户状态变为审核通过后，会收到审核通过提示短信</a:t>
          </a:r>
          <a:endParaRPr lang="en-US" altLang="zh-CN" sz="1400" dirty="0"/>
        </a:p>
      </dgm:t>
    </dgm:pt>
    <dgm:pt modelId="{5C205E98-EFB7-4FC6-9CAF-CF5EE8F14F76}" type="parTrans" cxnId="{B62AA6D1-5C97-4748-B38E-0018FA606E69}">
      <dgm:prSet/>
      <dgm:spPr/>
      <dgm:t>
        <a:bodyPr/>
        <a:lstStyle/>
        <a:p>
          <a:pPr algn="l"/>
          <a:endParaRPr lang="zh-CN" altLang="en-US" sz="1050"/>
        </a:p>
      </dgm:t>
    </dgm:pt>
    <dgm:pt modelId="{EE643F59-6DE8-4191-BBF3-5E5D9EA87ED2}" type="sibTrans" cxnId="{B62AA6D1-5C97-4748-B38E-0018FA606E69}">
      <dgm:prSet/>
      <dgm:spPr/>
      <dgm:t>
        <a:bodyPr/>
        <a:lstStyle/>
        <a:p>
          <a:pPr algn="l"/>
          <a:endParaRPr lang="zh-CN" altLang="en-US" sz="1050"/>
        </a:p>
      </dgm:t>
    </dgm:pt>
    <dgm:pt modelId="{3F9984B2-D494-4EB2-AB0B-8449E19C81C4}">
      <dgm:prSet phldrT="[文本]" custT="1"/>
      <dgm:spPr/>
      <dgm:t>
        <a:bodyPr/>
        <a:lstStyle/>
        <a:p>
          <a:pPr algn="l"/>
          <a:r>
            <a:rPr lang="zh-CN" altLang="en-US" sz="1400" dirty="0"/>
            <a:t>收到短信后，需尽快扫描二维码，到淘宝进行实名</a:t>
          </a:r>
          <a:endParaRPr lang="en-US" altLang="zh-CN" sz="1400" dirty="0"/>
        </a:p>
      </dgm:t>
    </dgm:pt>
    <dgm:pt modelId="{2A459E85-E25B-42CF-AC1B-326D4DB75E3A}" type="parTrans" cxnId="{5E0337EC-B978-4A0D-A67E-32F750B9FF57}">
      <dgm:prSet/>
      <dgm:spPr/>
      <dgm:t>
        <a:bodyPr/>
        <a:lstStyle/>
        <a:p>
          <a:pPr algn="l"/>
          <a:endParaRPr lang="zh-CN" altLang="en-US" sz="1050"/>
        </a:p>
      </dgm:t>
    </dgm:pt>
    <dgm:pt modelId="{F75F44FB-33E9-4DBD-ADD2-646164EC6BE0}" type="sibTrans" cxnId="{5E0337EC-B978-4A0D-A67E-32F750B9FF57}">
      <dgm:prSet/>
      <dgm:spPr/>
      <dgm:t>
        <a:bodyPr/>
        <a:lstStyle/>
        <a:p>
          <a:pPr algn="l"/>
          <a:endParaRPr lang="zh-CN" altLang="en-US" sz="1050"/>
        </a:p>
      </dgm:t>
    </dgm:pt>
    <dgm:pt modelId="{4E6022FE-3C12-43C7-BB49-AF0FD7967416}">
      <dgm:prSet phldrT="[文本]" custT="1"/>
      <dgm:spPr/>
      <dgm:t>
        <a:bodyPr/>
        <a:lstStyle/>
        <a:p>
          <a:pPr algn="l"/>
          <a:r>
            <a:rPr lang="zh-CN" altLang="en-US" sz="1400" dirty="0"/>
            <a:t>新用户实名成功后，需将卡插入卡槽，于</a:t>
          </a:r>
          <a:r>
            <a:rPr lang="en-US" altLang="zh-CN" sz="1400" dirty="0"/>
            <a:t>24</a:t>
          </a:r>
          <a:r>
            <a:rPr lang="zh-CN" altLang="en-US" sz="1400" dirty="0"/>
            <a:t>小时之内拨打任意电话完成激活</a:t>
          </a:r>
        </a:p>
      </dgm:t>
    </dgm:pt>
    <dgm:pt modelId="{2135E381-913E-4CE8-BC41-948750FF9268}" type="sibTrans" cxnId="{BDDF5BD8-F1C8-4C2B-B9E0-704CFA9EA6E2}">
      <dgm:prSet/>
      <dgm:spPr/>
      <dgm:t>
        <a:bodyPr/>
        <a:lstStyle/>
        <a:p>
          <a:pPr algn="l"/>
          <a:endParaRPr lang="zh-CN" altLang="en-US" sz="1050"/>
        </a:p>
      </dgm:t>
    </dgm:pt>
    <dgm:pt modelId="{E2356E97-8AD4-4E7F-BD52-F79778B2FBBF}" type="parTrans" cxnId="{BDDF5BD8-F1C8-4C2B-B9E0-704CFA9EA6E2}">
      <dgm:prSet/>
      <dgm:spPr/>
      <dgm:t>
        <a:bodyPr/>
        <a:lstStyle/>
        <a:p>
          <a:pPr algn="l"/>
          <a:endParaRPr lang="zh-CN" altLang="en-US" sz="105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64C26BE6-7D8E-4864-864C-19FAFBFF7188}" type="presOf" srcId="{3AD3B76F-5331-42DB-BA0D-CACB0BA2D07D}" destId="{729623CE-46B2-4706-B3F6-5BF95C1B1837}" srcOrd="0" destOrd="0" presId="urn:microsoft.com/office/officeart/2005/8/layout/vList3#4"/>
    <dgm:cxn modelId="{BDDF5BD8-F1C8-4C2B-B9E0-704CFA9EA6E2}" srcId="{3AD3B76F-5331-42DB-BA0D-CACB0BA2D07D}" destId="{4E6022FE-3C12-43C7-BB49-AF0FD7967416}" srcOrd="2" destOrd="0" parTransId="{E2356E97-8AD4-4E7F-BD52-F79778B2FBBF}" sibTransId="{2135E381-913E-4CE8-BC41-948750FF9268}"/>
    <dgm:cxn modelId="{04AC52E8-7BF6-41A0-BAA4-D193FADB256C}" type="presOf" srcId="{4E6022FE-3C12-43C7-BB49-AF0FD7967416}" destId="{467B5F34-EAFD-4FD1-8874-C5AE5A934459}" srcOrd="0" destOrd="0" presId="urn:microsoft.com/office/officeart/2005/8/layout/vList3#4"/>
    <dgm:cxn modelId="{767A834F-2DCD-4467-92DD-AE044DF21983}" type="presOf" srcId="{86025B0B-C913-4711-BF8A-A1F2F76CED4D}" destId="{F03320B3-1137-46BA-BA86-F9043B416CB9}" srcOrd="0" destOrd="0" presId="urn:microsoft.com/office/officeart/2005/8/layout/vList3#4"/>
    <dgm:cxn modelId="{B62AA6D1-5C97-4748-B38E-0018FA606E69}" srcId="{3AD3B76F-5331-42DB-BA0D-CACB0BA2D07D}" destId="{86025B0B-C913-4711-BF8A-A1F2F76CED4D}" srcOrd="0" destOrd="0" parTransId="{5C205E98-EFB7-4FC6-9CAF-CF5EE8F14F76}" sibTransId="{EE643F59-6DE8-4191-BBF3-5E5D9EA87ED2}"/>
    <dgm:cxn modelId="{64509E81-D47E-41B7-8B09-73D49AD7FE87}" type="presOf" srcId="{3F9984B2-D494-4EB2-AB0B-8449E19C81C4}" destId="{54397846-A8B2-46DD-8D32-02BC8E0C5AD0}" srcOrd="0" destOrd="0" presId="urn:microsoft.com/office/officeart/2005/8/layout/vList3#4"/>
    <dgm:cxn modelId="{5E0337EC-B978-4A0D-A67E-32F750B9FF57}" srcId="{3AD3B76F-5331-42DB-BA0D-CACB0BA2D07D}" destId="{3F9984B2-D494-4EB2-AB0B-8449E19C81C4}" srcOrd="1" destOrd="0" parTransId="{2A459E85-E25B-42CF-AC1B-326D4DB75E3A}" sibTransId="{F75F44FB-33E9-4DBD-ADD2-646164EC6BE0}"/>
    <dgm:cxn modelId="{C29E9E67-3E88-448E-B485-B319302BF4EF}" type="presParOf" srcId="{729623CE-46B2-4706-B3F6-5BF95C1B1837}" destId="{27409BCC-E360-4983-9B5F-8BFF14B31115}" srcOrd="0" destOrd="0" presId="urn:microsoft.com/office/officeart/2005/8/layout/vList3#4"/>
    <dgm:cxn modelId="{5AD7FE0D-592D-4E6F-B383-CAE306820C2D}" type="presParOf" srcId="{27409BCC-E360-4983-9B5F-8BFF14B31115}" destId="{DF489258-B0A6-4D28-9089-126FC664DD04}" srcOrd="0" destOrd="0" presId="urn:microsoft.com/office/officeart/2005/8/layout/vList3#4"/>
    <dgm:cxn modelId="{39035676-5BE7-4E7E-992D-BB6F203F0EAA}" type="presParOf" srcId="{27409BCC-E360-4983-9B5F-8BFF14B31115}" destId="{F03320B3-1137-46BA-BA86-F9043B416CB9}" srcOrd="1" destOrd="0" presId="urn:microsoft.com/office/officeart/2005/8/layout/vList3#4"/>
    <dgm:cxn modelId="{26ADF6B9-2C5A-4844-B836-721EF0401C51}" type="presParOf" srcId="{729623CE-46B2-4706-B3F6-5BF95C1B1837}" destId="{89F15663-8355-43EA-9165-3FD6713DB01F}" srcOrd="1" destOrd="0" presId="urn:microsoft.com/office/officeart/2005/8/layout/vList3#4"/>
    <dgm:cxn modelId="{1E31A266-E267-4200-9F20-078BD977ADD3}" type="presParOf" srcId="{729623CE-46B2-4706-B3F6-5BF95C1B1837}" destId="{0CA21629-3585-4BD8-82AA-1EEA060F7D8F}" srcOrd="2" destOrd="0" presId="urn:microsoft.com/office/officeart/2005/8/layout/vList3#4"/>
    <dgm:cxn modelId="{14F34751-B1A0-4BAC-B73F-ED6D2C46DDD5}" type="presParOf" srcId="{0CA21629-3585-4BD8-82AA-1EEA060F7D8F}" destId="{999B3493-5314-4DD5-94C4-918007A36E5D}" srcOrd="0" destOrd="0" presId="urn:microsoft.com/office/officeart/2005/8/layout/vList3#4"/>
    <dgm:cxn modelId="{1C37E4DB-EEF2-421A-9F5D-A1E446A8D87C}" type="presParOf" srcId="{0CA21629-3585-4BD8-82AA-1EEA060F7D8F}" destId="{54397846-A8B2-46DD-8D32-02BC8E0C5AD0}" srcOrd="1" destOrd="0" presId="urn:microsoft.com/office/officeart/2005/8/layout/vList3#4"/>
    <dgm:cxn modelId="{E722CD4B-E095-45FA-91F8-054897F9A716}" type="presParOf" srcId="{729623CE-46B2-4706-B3F6-5BF95C1B1837}" destId="{7A2228A8-38A4-4F2A-A19A-189C7C6ED3E8}" srcOrd="3" destOrd="0" presId="urn:microsoft.com/office/officeart/2005/8/layout/vList3#4"/>
    <dgm:cxn modelId="{A66E5EF8-FAEF-4D2B-947B-BA31587C0FF4}" type="presParOf" srcId="{729623CE-46B2-4706-B3F6-5BF95C1B1837}" destId="{5D53DA78-18AD-4885-B8DB-397014FA965D}" srcOrd="4" destOrd="0" presId="urn:microsoft.com/office/officeart/2005/8/layout/vList3#4"/>
    <dgm:cxn modelId="{DE963E0B-C025-49FC-9467-3093A806014E}" type="presParOf" srcId="{5D53DA78-18AD-4885-B8DB-397014FA965D}" destId="{908BD257-7AB8-4BD3-B4C6-DFD267A59A4C}" srcOrd="0" destOrd="0" presId="urn:microsoft.com/office/officeart/2005/8/layout/vList3#4"/>
    <dgm:cxn modelId="{2A689E61-514E-42E3-AA96-46F0FE2D2AFA}" type="presParOf" srcId="{5D53DA78-18AD-4885-B8DB-397014FA965D}" destId="{467B5F34-EAFD-4FD1-8874-C5AE5A934459}" srcOrd="1" destOrd="0" presId="urn:microsoft.com/office/officeart/2005/8/layout/vList3#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FEB2B15-15C1-452F-A2B9-A33F3CEA102B}"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zh-CN" altLang="en-US"/>
        </a:p>
      </dgm:t>
    </dgm:pt>
    <dgm:pt modelId="{9F7855F4-711F-4203-A977-AF27BAAAA414}">
      <dgm:prSet phldrT="[文本]" custT="1"/>
      <dgm:spPr>
        <a:solidFill>
          <a:schemeClr val="accent5"/>
        </a:solidFill>
      </dgm:spPr>
      <dgm:t>
        <a:bodyPr/>
        <a:lstStyle/>
        <a:p>
          <a:r>
            <a:rPr lang="zh-CN" altLang="en-US" sz="2000" b="1" dirty="0">
              <a:latin typeface="微软雅黑" pitchFamily="34" charset="-122"/>
              <a:ea typeface="微软雅黑" pitchFamily="34" charset="-122"/>
              <a:cs typeface="+mn-ea"/>
              <a:sym typeface="+mn-lt"/>
            </a:rPr>
            <a:t>用户扫码</a:t>
          </a:r>
          <a:endParaRPr lang="en-US" altLang="zh-CN" sz="2000" b="1" dirty="0">
            <a:latin typeface="微软雅黑" pitchFamily="34" charset="-122"/>
            <a:ea typeface="微软雅黑" pitchFamily="34" charset="-122"/>
            <a:cs typeface="+mn-ea"/>
            <a:sym typeface="+mn-lt"/>
          </a:endParaRPr>
        </a:p>
        <a:p>
          <a:r>
            <a:rPr lang="zh-CN" altLang="en-US" sz="2000" b="1" dirty="0">
              <a:latin typeface="微软雅黑" pitchFamily="34" charset="-122"/>
              <a:ea typeface="微软雅黑" pitchFamily="34" charset="-122"/>
              <a:cs typeface="+mn-ea"/>
              <a:sym typeface="+mn-lt"/>
            </a:rPr>
            <a:t>下意向单</a:t>
          </a:r>
          <a:endParaRPr lang="zh-CN" altLang="en-US" sz="2000" dirty="0">
            <a:latin typeface="微软雅黑" pitchFamily="34" charset="-122"/>
            <a:ea typeface="微软雅黑" pitchFamily="34" charset="-122"/>
          </a:endParaRPr>
        </a:p>
      </dgm:t>
    </dgm:pt>
    <dgm:pt modelId="{C465F608-06A6-42B5-9146-B84E627105D0}" type="parTrans" cxnId="{F7027FDA-12BE-4B49-BF0D-380321732DBB}">
      <dgm:prSet/>
      <dgm:spPr/>
      <dgm:t>
        <a:bodyPr/>
        <a:lstStyle/>
        <a:p>
          <a:endParaRPr lang="zh-CN" altLang="en-US" sz="1600">
            <a:solidFill>
              <a:schemeClr val="bg1"/>
            </a:solidFill>
            <a:latin typeface="微软雅黑" pitchFamily="34" charset="-122"/>
            <a:ea typeface="微软雅黑" pitchFamily="34" charset="-122"/>
          </a:endParaRPr>
        </a:p>
      </dgm:t>
    </dgm:pt>
    <dgm:pt modelId="{12059D4F-6FBC-4396-90F8-7FA0FC105238}" type="sibTrans" cxnId="{F7027FDA-12BE-4B49-BF0D-380321732DBB}">
      <dgm:prSet custT="1"/>
      <dgm:spPr/>
      <dgm:t>
        <a:bodyPr/>
        <a:lstStyle/>
        <a:p>
          <a:endParaRPr lang="zh-CN" altLang="en-US" sz="1200">
            <a:solidFill>
              <a:schemeClr val="bg1"/>
            </a:solidFill>
            <a:latin typeface="微软雅黑" pitchFamily="34" charset="-122"/>
            <a:ea typeface="微软雅黑" pitchFamily="34" charset="-122"/>
          </a:endParaRPr>
        </a:p>
      </dgm:t>
    </dgm:pt>
    <dgm:pt modelId="{F747800F-986C-4CF9-B2B9-12D3EC3C92F6}">
      <dgm:prSet phldrT="[文本]" custT="1"/>
      <dgm:spPr>
        <a:solidFill>
          <a:schemeClr val="accent5"/>
        </a:solidFill>
      </dgm:spPr>
      <dgm:t>
        <a:bodyPr/>
        <a:lstStyle/>
        <a:p>
          <a:r>
            <a:rPr lang="zh-CN" altLang="en-US" sz="2000" b="1" dirty="0">
              <a:latin typeface="微软雅黑" pitchFamily="34" charset="-122"/>
              <a:ea typeface="微软雅黑" pitchFamily="34" charset="-122"/>
              <a:cs typeface="+mn-ea"/>
              <a:sym typeface="+mn-lt"/>
            </a:rPr>
            <a:t>预实名</a:t>
          </a:r>
        </a:p>
      </dgm:t>
    </dgm:pt>
    <dgm:pt modelId="{8DB55AE1-13BF-425B-8954-10A8618298FE}" type="parTrans" cxnId="{0EAEC300-82C5-40F1-89BB-36A847E4A358}">
      <dgm:prSet/>
      <dgm:spPr/>
      <dgm:t>
        <a:bodyPr/>
        <a:lstStyle/>
        <a:p>
          <a:endParaRPr lang="zh-CN" altLang="en-US" sz="1600">
            <a:solidFill>
              <a:schemeClr val="bg1"/>
            </a:solidFill>
            <a:latin typeface="微软雅黑" pitchFamily="34" charset="-122"/>
            <a:ea typeface="微软雅黑" pitchFamily="34" charset="-122"/>
          </a:endParaRPr>
        </a:p>
      </dgm:t>
    </dgm:pt>
    <dgm:pt modelId="{3E935E8D-F55E-47C5-9DA0-3A2006F59CB3}" type="sibTrans" cxnId="{0EAEC300-82C5-40F1-89BB-36A847E4A358}">
      <dgm:prSet custT="1"/>
      <dgm:spPr/>
      <dgm:t>
        <a:bodyPr/>
        <a:lstStyle/>
        <a:p>
          <a:endParaRPr lang="zh-CN" altLang="en-US" sz="1200">
            <a:solidFill>
              <a:schemeClr val="bg1"/>
            </a:solidFill>
            <a:latin typeface="微软雅黑" pitchFamily="34" charset="-122"/>
            <a:ea typeface="微软雅黑" pitchFamily="34" charset="-122"/>
          </a:endParaRPr>
        </a:p>
      </dgm:t>
    </dgm:pt>
    <dgm:pt modelId="{5CA17550-056E-45F1-AD93-7CA44D26D37B}">
      <dgm:prSet phldrT="[文本]" custT="1"/>
      <dgm:spPr>
        <a:solidFill>
          <a:schemeClr val="accent5"/>
        </a:solidFill>
      </dgm:spPr>
      <dgm:t>
        <a:bodyPr/>
        <a:lstStyle/>
        <a:p>
          <a:r>
            <a:rPr lang="zh-CN" altLang="en-US" sz="2000" b="1" dirty="0">
              <a:latin typeface="微软雅黑" pitchFamily="34" charset="-122"/>
              <a:ea typeface="微软雅黑" pitchFamily="34" charset="-122"/>
              <a:cs typeface="+mn-ea"/>
              <a:sym typeface="+mn-lt"/>
            </a:rPr>
            <a:t>线上实名</a:t>
          </a:r>
        </a:p>
      </dgm:t>
    </dgm:pt>
    <dgm:pt modelId="{AA58A823-1DFC-4F0C-896E-54A20229227C}" type="parTrans" cxnId="{E800DEAA-96C6-4A60-90C1-A569F7BCBE95}">
      <dgm:prSet/>
      <dgm:spPr/>
      <dgm:t>
        <a:bodyPr/>
        <a:lstStyle/>
        <a:p>
          <a:endParaRPr lang="zh-CN" altLang="en-US" sz="1600">
            <a:solidFill>
              <a:schemeClr val="bg1"/>
            </a:solidFill>
            <a:latin typeface="微软雅黑" pitchFamily="34" charset="-122"/>
            <a:ea typeface="微软雅黑" pitchFamily="34" charset="-122"/>
          </a:endParaRPr>
        </a:p>
      </dgm:t>
    </dgm:pt>
    <dgm:pt modelId="{F7BE68B8-42F7-40B7-99B1-6CE5AB9FE3AB}" type="sibTrans" cxnId="{E800DEAA-96C6-4A60-90C1-A569F7BCBE95}">
      <dgm:prSet custT="1"/>
      <dgm:spPr/>
      <dgm:t>
        <a:bodyPr/>
        <a:lstStyle/>
        <a:p>
          <a:endParaRPr lang="zh-CN" altLang="en-US" sz="1200">
            <a:solidFill>
              <a:schemeClr val="bg1"/>
            </a:solidFill>
            <a:latin typeface="微软雅黑" pitchFamily="34" charset="-122"/>
            <a:ea typeface="微软雅黑" pitchFamily="34" charset="-122"/>
          </a:endParaRPr>
        </a:p>
      </dgm:t>
    </dgm:pt>
    <dgm:pt modelId="{42465669-68FF-4161-8EAF-270507391ADF}">
      <dgm:prSet phldrT="[文本]" custT="1"/>
      <dgm:spPr>
        <a:solidFill>
          <a:schemeClr val="accent5"/>
        </a:solidFill>
      </dgm:spPr>
      <dgm:t>
        <a:bodyPr/>
        <a:lstStyle/>
        <a:p>
          <a:r>
            <a:rPr lang="zh-CN" altLang="en-US" sz="2000" b="1" dirty="0">
              <a:latin typeface="微软雅黑" pitchFamily="34" charset="-122"/>
              <a:ea typeface="微软雅黑" pitchFamily="34" charset="-122"/>
              <a:cs typeface="+mn-ea"/>
              <a:sym typeface="+mn-lt"/>
            </a:rPr>
            <a:t>激活</a:t>
          </a:r>
        </a:p>
      </dgm:t>
    </dgm:pt>
    <dgm:pt modelId="{6FB62540-AF9A-467D-9F35-2C92A19465C6}" type="parTrans" cxnId="{9634B899-8DE9-457D-A398-0ADB4578F613}">
      <dgm:prSet/>
      <dgm:spPr/>
      <dgm:t>
        <a:bodyPr/>
        <a:lstStyle/>
        <a:p>
          <a:endParaRPr lang="zh-CN" altLang="en-US" sz="1600">
            <a:solidFill>
              <a:schemeClr val="bg1"/>
            </a:solidFill>
            <a:latin typeface="微软雅黑" pitchFamily="34" charset="-122"/>
            <a:ea typeface="微软雅黑" pitchFamily="34" charset="-122"/>
          </a:endParaRPr>
        </a:p>
      </dgm:t>
    </dgm:pt>
    <dgm:pt modelId="{991B7612-C0C9-4B2C-B1B9-5A05567E4320}" type="sibTrans" cxnId="{9634B899-8DE9-457D-A398-0ADB4578F613}">
      <dgm:prSet custT="1"/>
      <dgm:spPr/>
      <dgm:t>
        <a:bodyPr/>
        <a:lstStyle/>
        <a:p>
          <a:endParaRPr lang="zh-CN" altLang="en-US" sz="1200">
            <a:solidFill>
              <a:schemeClr val="bg1"/>
            </a:solidFill>
            <a:latin typeface="微软雅黑" pitchFamily="34" charset="-122"/>
            <a:ea typeface="微软雅黑" pitchFamily="34" charset="-122"/>
          </a:endParaRPr>
        </a:p>
      </dgm:t>
    </dgm:pt>
    <dgm:pt modelId="{A214C5DD-3099-4C7E-97B8-B92BAED0D9D1}" type="pres">
      <dgm:prSet presAssocID="{EFEB2B15-15C1-452F-A2B9-A33F3CEA102B}" presName="diagram" presStyleCnt="0">
        <dgm:presLayoutVars>
          <dgm:dir/>
          <dgm:resizeHandles val="exact"/>
        </dgm:presLayoutVars>
      </dgm:prSet>
      <dgm:spPr/>
      <dgm:t>
        <a:bodyPr/>
        <a:lstStyle/>
        <a:p>
          <a:endParaRPr lang="zh-CN" altLang="en-US"/>
        </a:p>
      </dgm:t>
    </dgm:pt>
    <dgm:pt modelId="{F2FC6653-B50D-412C-8C80-9E9E68456756}" type="pres">
      <dgm:prSet presAssocID="{9F7855F4-711F-4203-A977-AF27BAAAA414}" presName="node" presStyleLbl="node1" presStyleIdx="0" presStyleCnt="4">
        <dgm:presLayoutVars>
          <dgm:bulletEnabled val="1"/>
        </dgm:presLayoutVars>
      </dgm:prSet>
      <dgm:spPr/>
      <dgm:t>
        <a:bodyPr/>
        <a:lstStyle/>
        <a:p>
          <a:endParaRPr lang="zh-CN" altLang="en-US"/>
        </a:p>
      </dgm:t>
    </dgm:pt>
    <dgm:pt modelId="{6F64C184-0225-4DDD-94CF-F8638A98D800}" type="pres">
      <dgm:prSet presAssocID="{12059D4F-6FBC-4396-90F8-7FA0FC105238}" presName="sibTrans" presStyleLbl="sibTrans2D1" presStyleIdx="0" presStyleCnt="3"/>
      <dgm:spPr/>
      <dgm:t>
        <a:bodyPr/>
        <a:lstStyle/>
        <a:p>
          <a:endParaRPr lang="zh-CN" altLang="en-US"/>
        </a:p>
      </dgm:t>
    </dgm:pt>
    <dgm:pt modelId="{B107308B-4CF5-4D81-8967-E6A2E02AF59A}" type="pres">
      <dgm:prSet presAssocID="{12059D4F-6FBC-4396-90F8-7FA0FC105238}" presName="connectorText" presStyleLbl="sibTrans2D1" presStyleIdx="0" presStyleCnt="3"/>
      <dgm:spPr/>
      <dgm:t>
        <a:bodyPr/>
        <a:lstStyle/>
        <a:p>
          <a:endParaRPr lang="zh-CN" altLang="en-US"/>
        </a:p>
      </dgm:t>
    </dgm:pt>
    <dgm:pt modelId="{10CE7E3E-2D81-47A2-B113-343A5F555162}" type="pres">
      <dgm:prSet presAssocID="{F747800F-986C-4CF9-B2B9-12D3EC3C92F6}" presName="node" presStyleLbl="node1" presStyleIdx="1" presStyleCnt="4">
        <dgm:presLayoutVars>
          <dgm:bulletEnabled val="1"/>
        </dgm:presLayoutVars>
      </dgm:prSet>
      <dgm:spPr/>
      <dgm:t>
        <a:bodyPr/>
        <a:lstStyle/>
        <a:p>
          <a:endParaRPr lang="zh-CN" altLang="en-US"/>
        </a:p>
      </dgm:t>
    </dgm:pt>
    <dgm:pt modelId="{3426BEC6-843C-4DB8-A624-F8BB0D3334F8}" type="pres">
      <dgm:prSet presAssocID="{3E935E8D-F55E-47C5-9DA0-3A2006F59CB3}" presName="sibTrans" presStyleLbl="sibTrans2D1" presStyleIdx="1" presStyleCnt="3"/>
      <dgm:spPr/>
      <dgm:t>
        <a:bodyPr/>
        <a:lstStyle/>
        <a:p>
          <a:endParaRPr lang="zh-CN" altLang="en-US"/>
        </a:p>
      </dgm:t>
    </dgm:pt>
    <dgm:pt modelId="{8E8E4F24-32AA-4FB7-87C4-74A01A31BCB3}" type="pres">
      <dgm:prSet presAssocID="{3E935E8D-F55E-47C5-9DA0-3A2006F59CB3}" presName="connectorText" presStyleLbl="sibTrans2D1" presStyleIdx="1" presStyleCnt="3"/>
      <dgm:spPr/>
      <dgm:t>
        <a:bodyPr/>
        <a:lstStyle/>
        <a:p>
          <a:endParaRPr lang="zh-CN" altLang="en-US"/>
        </a:p>
      </dgm:t>
    </dgm:pt>
    <dgm:pt modelId="{248FA627-285F-45FB-ABC4-63D5C09F8025}" type="pres">
      <dgm:prSet presAssocID="{5CA17550-056E-45F1-AD93-7CA44D26D37B}" presName="node" presStyleLbl="node1" presStyleIdx="2" presStyleCnt="4">
        <dgm:presLayoutVars>
          <dgm:bulletEnabled val="1"/>
        </dgm:presLayoutVars>
      </dgm:prSet>
      <dgm:spPr/>
      <dgm:t>
        <a:bodyPr/>
        <a:lstStyle/>
        <a:p>
          <a:endParaRPr lang="zh-CN" altLang="en-US"/>
        </a:p>
      </dgm:t>
    </dgm:pt>
    <dgm:pt modelId="{A5582590-1866-46E6-B44B-2B6C3B5A0D43}" type="pres">
      <dgm:prSet presAssocID="{F7BE68B8-42F7-40B7-99B1-6CE5AB9FE3AB}" presName="sibTrans" presStyleLbl="sibTrans2D1" presStyleIdx="2" presStyleCnt="3"/>
      <dgm:spPr/>
      <dgm:t>
        <a:bodyPr/>
        <a:lstStyle/>
        <a:p>
          <a:endParaRPr lang="zh-CN" altLang="en-US"/>
        </a:p>
      </dgm:t>
    </dgm:pt>
    <dgm:pt modelId="{C465FE5F-6721-4B5A-B382-A36E90F0DCA2}" type="pres">
      <dgm:prSet presAssocID="{F7BE68B8-42F7-40B7-99B1-6CE5AB9FE3AB}" presName="connectorText" presStyleLbl="sibTrans2D1" presStyleIdx="2" presStyleCnt="3"/>
      <dgm:spPr/>
      <dgm:t>
        <a:bodyPr/>
        <a:lstStyle/>
        <a:p>
          <a:endParaRPr lang="zh-CN" altLang="en-US"/>
        </a:p>
      </dgm:t>
    </dgm:pt>
    <dgm:pt modelId="{58A553BA-D7C2-44EA-9A0A-B3C8B395461F}" type="pres">
      <dgm:prSet presAssocID="{42465669-68FF-4161-8EAF-270507391ADF}" presName="node" presStyleLbl="node1" presStyleIdx="3" presStyleCnt="4">
        <dgm:presLayoutVars>
          <dgm:bulletEnabled val="1"/>
        </dgm:presLayoutVars>
      </dgm:prSet>
      <dgm:spPr/>
      <dgm:t>
        <a:bodyPr/>
        <a:lstStyle/>
        <a:p>
          <a:endParaRPr lang="zh-CN" altLang="en-US"/>
        </a:p>
      </dgm:t>
    </dgm:pt>
  </dgm:ptLst>
  <dgm:cxnLst>
    <dgm:cxn modelId="{6EF708BC-57DB-4AEE-83E8-92A7D1E11AC2}" type="presOf" srcId="{EFEB2B15-15C1-452F-A2B9-A33F3CEA102B}" destId="{A214C5DD-3099-4C7E-97B8-B92BAED0D9D1}" srcOrd="0" destOrd="0" presId="urn:microsoft.com/office/officeart/2005/8/layout/process5"/>
    <dgm:cxn modelId="{AB9B5D23-7F3F-48A5-AD4B-A5BDD3919DFB}" type="presOf" srcId="{12059D4F-6FBC-4396-90F8-7FA0FC105238}" destId="{B107308B-4CF5-4D81-8967-E6A2E02AF59A}" srcOrd="1" destOrd="0" presId="urn:microsoft.com/office/officeart/2005/8/layout/process5"/>
    <dgm:cxn modelId="{9634B899-8DE9-457D-A398-0ADB4578F613}" srcId="{EFEB2B15-15C1-452F-A2B9-A33F3CEA102B}" destId="{42465669-68FF-4161-8EAF-270507391ADF}" srcOrd="3" destOrd="0" parTransId="{6FB62540-AF9A-467D-9F35-2C92A19465C6}" sibTransId="{991B7612-C0C9-4B2C-B1B9-5A05567E4320}"/>
    <dgm:cxn modelId="{41DFCAEA-D154-4565-B9CD-770DB4EF39E1}" type="presOf" srcId="{F747800F-986C-4CF9-B2B9-12D3EC3C92F6}" destId="{10CE7E3E-2D81-47A2-B113-343A5F555162}" srcOrd="0" destOrd="0" presId="urn:microsoft.com/office/officeart/2005/8/layout/process5"/>
    <dgm:cxn modelId="{33E0C42F-4428-4D6B-A198-8D1DA11D10A4}" type="presOf" srcId="{12059D4F-6FBC-4396-90F8-7FA0FC105238}" destId="{6F64C184-0225-4DDD-94CF-F8638A98D800}" srcOrd="0" destOrd="0" presId="urn:microsoft.com/office/officeart/2005/8/layout/process5"/>
    <dgm:cxn modelId="{C9E00B22-664A-4985-A3B6-6D71C77E39AD}" type="presOf" srcId="{3E935E8D-F55E-47C5-9DA0-3A2006F59CB3}" destId="{3426BEC6-843C-4DB8-A624-F8BB0D3334F8}" srcOrd="0" destOrd="0" presId="urn:microsoft.com/office/officeart/2005/8/layout/process5"/>
    <dgm:cxn modelId="{C8203D07-C5B8-4542-8CBF-0880D1B7D3C3}" type="presOf" srcId="{9F7855F4-711F-4203-A977-AF27BAAAA414}" destId="{F2FC6653-B50D-412C-8C80-9E9E68456756}" srcOrd="0" destOrd="0" presId="urn:microsoft.com/office/officeart/2005/8/layout/process5"/>
    <dgm:cxn modelId="{3FB3DE27-5A92-44E4-84EC-684F3E81C966}" type="presOf" srcId="{3E935E8D-F55E-47C5-9DA0-3A2006F59CB3}" destId="{8E8E4F24-32AA-4FB7-87C4-74A01A31BCB3}" srcOrd="1" destOrd="0" presId="urn:microsoft.com/office/officeart/2005/8/layout/process5"/>
    <dgm:cxn modelId="{A4D72675-1B65-4D1B-9F14-69E9CA8F39D3}" type="presOf" srcId="{42465669-68FF-4161-8EAF-270507391ADF}" destId="{58A553BA-D7C2-44EA-9A0A-B3C8B395461F}" srcOrd="0" destOrd="0" presId="urn:microsoft.com/office/officeart/2005/8/layout/process5"/>
    <dgm:cxn modelId="{E800DEAA-96C6-4A60-90C1-A569F7BCBE95}" srcId="{EFEB2B15-15C1-452F-A2B9-A33F3CEA102B}" destId="{5CA17550-056E-45F1-AD93-7CA44D26D37B}" srcOrd="2" destOrd="0" parTransId="{AA58A823-1DFC-4F0C-896E-54A20229227C}" sibTransId="{F7BE68B8-42F7-40B7-99B1-6CE5AB9FE3AB}"/>
    <dgm:cxn modelId="{73F3FE3A-ECB3-4DC1-9D07-97898923D04E}" type="presOf" srcId="{5CA17550-056E-45F1-AD93-7CA44D26D37B}" destId="{248FA627-285F-45FB-ABC4-63D5C09F8025}" srcOrd="0" destOrd="0" presId="urn:microsoft.com/office/officeart/2005/8/layout/process5"/>
    <dgm:cxn modelId="{F7027FDA-12BE-4B49-BF0D-380321732DBB}" srcId="{EFEB2B15-15C1-452F-A2B9-A33F3CEA102B}" destId="{9F7855F4-711F-4203-A977-AF27BAAAA414}" srcOrd="0" destOrd="0" parTransId="{C465F608-06A6-42B5-9146-B84E627105D0}" sibTransId="{12059D4F-6FBC-4396-90F8-7FA0FC105238}"/>
    <dgm:cxn modelId="{72925822-1765-4693-8385-B396A20B98B1}" type="presOf" srcId="{F7BE68B8-42F7-40B7-99B1-6CE5AB9FE3AB}" destId="{C465FE5F-6721-4B5A-B382-A36E90F0DCA2}" srcOrd="1" destOrd="0" presId="urn:microsoft.com/office/officeart/2005/8/layout/process5"/>
    <dgm:cxn modelId="{0EAEC300-82C5-40F1-89BB-36A847E4A358}" srcId="{EFEB2B15-15C1-452F-A2B9-A33F3CEA102B}" destId="{F747800F-986C-4CF9-B2B9-12D3EC3C92F6}" srcOrd="1" destOrd="0" parTransId="{8DB55AE1-13BF-425B-8954-10A8618298FE}" sibTransId="{3E935E8D-F55E-47C5-9DA0-3A2006F59CB3}"/>
    <dgm:cxn modelId="{10A5CE84-709E-41B9-BF7D-ACAA5D053BA1}" type="presOf" srcId="{F7BE68B8-42F7-40B7-99B1-6CE5AB9FE3AB}" destId="{A5582590-1866-46E6-B44B-2B6C3B5A0D43}" srcOrd="0" destOrd="0" presId="urn:microsoft.com/office/officeart/2005/8/layout/process5"/>
    <dgm:cxn modelId="{54835D41-03BE-4C7B-87DE-CBBE3FABDAFD}" type="presParOf" srcId="{A214C5DD-3099-4C7E-97B8-B92BAED0D9D1}" destId="{F2FC6653-B50D-412C-8C80-9E9E68456756}" srcOrd="0" destOrd="0" presId="urn:microsoft.com/office/officeart/2005/8/layout/process5"/>
    <dgm:cxn modelId="{9CF5DAD4-BFC4-4194-ADBE-C4C060419818}" type="presParOf" srcId="{A214C5DD-3099-4C7E-97B8-B92BAED0D9D1}" destId="{6F64C184-0225-4DDD-94CF-F8638A98D800}" srcOrd="1" destOrd="0" presId="urn:microsoft.com/office/officeart/2005/8/layout/process5"/>
    <dgm:cxn modelId="{E88176D6-FB2D-48E5-8B3A-10BD5E129333}" type="presParOf" srcId="{6F64C184-0225-4DDD-94CF-F8638A98D800}" destId="{B107308B-4CF5-4D81-8967-E6A2E02AF59A}" srcOrd="0" destOrd="0" presId="urn:microsoft.com/office/officeart/2005/8/layout/process5"/>
    <dgm:cxn modelId="{2AB74C2B-65D9-4808-A278-17434D26418A}" type="presParOf" srcId="{A214C5DD-3099-4C7E-97B8-B92BAED0D9D1}" destId="{10CE7E3E-2D81-47A2-B113-343A5F555162}" srcOrd="2" destOrd="0" presId="urn:microsoft.com/office/officeart/2005/8/layout/process5"/>
    <dgm:cxn modelId="{372D79DD-196A-44AC-A870-B3EFB0552603}" type="presParOf" srcId="{A214C5DD-3099-4C7E-97B8-B92BAED0D9D1}" destId="{3426BEC6-843C-4DB8-A624-F8BB0D3334F8}" srcOrd="3" destOrd="0" presId="urn:microsoft.com/office/officeart/2005/8/layout/process5"/>
    <dgm:cxn modelId="{D9605794-35B9-492A-9ED1-24F299B7DBF1}" type="presParOf" srcId="{3426BEC6-843C-4DB8-A624-F8BB0D3334F8}" destId="{8E8E4F24-32AA-4FB7-87C4-74A01A31BCB3}" srcOrd="0" destOrd="0" presId="urn:microsoft.com/office/officeart/2005/8/layout/process5"/>
    <dgm:cxn modelId="{DB0AB386-DE84-42FD-A00D-C33901E02F43}" type="presParOf" srcId="{A214C5DD-3099-4C7E-97B8-B92BAED0D9D1}" destId="{248FA627-285F-45FB-ABC4-63D5C09F8025}" srcOrd="4" destOrd="0" presId="urn:microsoft.com/office/officeart/2005/8/layout/process5"/>
    <dgm:cxn modelId="{AE2DE592-B248-4246-B31D-6EE92F674147}" type="presParOf" srcId="{A214C5DD-3099-4C7E-97B8-B92BAED0D9D1}" destId="{A5582590-1866-46E6-B44B-2B6C3B5A0D43}" srcOrd="5" destOrd="0" presId="urn:microsoft.com/office/officeart/2005/8/layout/process5"/>
    <dgm:cxn modelId="{2816D706-7FD5-4568-BB2B-8A610848D4FE}" type="presParOf" srcId="{A5582590-1866-46E6-B44B-2B6C3B5A0D43}" destId="{C465FE5F-6721-4B5A-B382-A36E90F0DCA2}" srcOrd="0" destOrd="0" presId="urn:microsoft.com/office/officeart/2005/8/layout/process5"/>
    <dgm:cxn modelId="{8D1B5FED-2617-4C8C-A783-5F0FD92D45CD}" type="presParOf" srcId="{A214C5DD-3099-4C7E-97B8-B92BAED0D9D1}" destId="{58A553BA-D7C2-44EA-9A0A-B3C8B395461F}" srcOrd="6" destOrd="0" presId="urn:microsoft.com/office/officeart/2005/8/layout/process5"/>
  </dgm:cxnLst>
  <dgm:bg>
    <a:noFill/>
  </dgm:bg>
  <dgm:whole>
    <a:ln>
      <a:noFill/>
    </a:ln>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AD3B76F-5331-42DB-BA0D-CACB0BA2D07D}" type="doc">
      <dgm:prSet loTypeId="urn:microsoft.com/office/officeart/2005/8/layout/vList3#1"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r>
            <a:rPr lang="zh-CN" altLang="en-US" sz="1800" dirty="0"/>
            <a:t>销售员</a:t>
          </a:r>
          <a:endParaRPr lang="en-US" altLang="zh-CN" sz="1800" dirty="0"/>
        </a:p>
        <a:p>
          <a:r>
            <a:rPr lang="zh-CN" altLang="en-US" sz="1800" dirty="0"/>
            <a:t>生成一人一码</a:t>
          </a:r>
        </a:p>
      </dgm:t>
    </dgm:pt>
    <dgm:pt modelId="{5C205E98-EFB7-4FC6-9CAF-CF5EE8F14F76}" type="parTrans" cxnId="{B62AA6D1-5C97-4748-B38E-0018FA606E69}">
      <dgm:prSet/>
      <dgm:spPr/>
      <dgm:t>
        <a:bodyPr/>
        <a:lstStyle/>
        <a:p>
          <a:endParaRPr lang="zh-CN" altLang="en-US" sz="1200"/>
        </a:p>
      </dgm:t>
    </dgm:pt>
    <dgm:pt modelId="{EE643F59-6DE8-4191-BBF3-5E5D9EA87ED2}" type="sibTrans" cxnId="{B62AA6D1-5C97-4748-B38E-0018FA606E69}">
      <dgm:prSet/>
      <dgm:spPr/>
      <dgm:t>
        <a:bodyPr/>
        <a:lstStyle/>
        <a:p>
          <a:endParaRPr lang="zh-CN" altLang="en-US" sz="1200"/>
        </a:p>
      </dgm:t>
    </dgm:pt>
    <dgm:pt modelId="{3F9984B2-D494-4EB2-AB0B-8449E19C81C4}">
      <dgm:prSet phldrT="[文本]" custT="1"/>
      <dgm:spPr/>
      <dgm:t>
        <a:bodyPr/>
        <a:lstStyle/>
        <a:p>
          <a:r>
            <a:rPr lang="zh-CN" altLang="en-US" sz="1800" dirty="0"/>
            <a:t>新用户</a:t>
          </a:r>
          <a:endParaRPr lang="en-US" altLang="zh-CN" sz="1800" dirty="0"/>
        </a:p>
        <a:p>
          <a:r>
            <a:rPr lang="zh-CN" altLang="en-US" sz="1800" dirty="0"/>
            <a:t>扫描二维码</a:t>
          </a:r>
        </a:p>
      </dgm:t>
    </dgm:pt>
    <dgm:pt modelId="{2A459E85-E25B-42CF-AC1B-326D4DB75E3A}" type="parTrans" cxnId="{5E0337EC-B978-4A0D-A67E-32F750B9FF57}">
      <dgm:prSet/>
      <dgm:spPr/>
      <dgm:t>
        <a:bodyPr/>
        <a:lstStyle/>
        <a:p>
          <a:endParaRPr lang="zh-CN" altLang="en-US" sz="1200"/>
        </a:p>
      </dgm:t>
    </dgm:pt>
    <dgm:pt modelId="{F75F44FB-33E9-4DBD-ADD2-646164EC6BE0}" type="sibTrans" cxnId="{5E0337EC-B978-4A0D-A67E-32F750B9FF57}">
      <dgm:prSet/>
      <dgm:spPr/>
      <dgm:t>
        <a:bodyPr/>
        <a:lstStyle/>
        <a:p>
          <a:endParaRPr lang="zh-CN" altLang="en-US" sz="1200"/>
        </a:p>
      </dgm:t>
    </dgm:pt>
    <dgm:pt modelId="{4E6022FE-3C12-43C7-BB49-AF0FD7967416}">
      <dgm:prSet phldrT="[文本]" custT="1"/>
      <dgm:spPr/>
      <dgm:t>
        <a:bodyPr/>
        <a:lstStyle/>
        <a:p>
          <a:r>
            <a:rPr lang="zh-CN" altLang="en-US" sz="1800" dirty="0"/>
            <a:t>点击</a:t>
          </a:r>
          <a:endParaRPr lang="en-US" altLang="zh-CN" sz="1800" dirty="0"/>
        </a:p>
        <a:p>
          <a:r>
            <a:rPr lang="zh-CN" altLang="en-US" sz="1800" dirty="0"/>
            <a:t>新开卡优惠</a:t>
          </a:r>
        </a:p>
      </dgm:t>
    </dgm:pt>
    <dgm:pt modelId="{E2356E97-8AD4-4E7F-BD52-F79778B2FBBF}" type="parTrans" cxnId="{BDDF5BD8-F1C8-4C2B-B9E0-704CFA9EA6E2}">
      <dgm:prSet/>
      <dgm:spPr/>
      <dgm:t>
        <a:bodyPr/>
        <a:lstStyle/>
        <a:p>
          <a:endParaRPr lang="zh-CN" altLang="en-US" sz="1200"/>
        </a:p>
      </dgm:t>
    </dgm:pt>
    <dgm:pt modelId="{2135E381-913E-4CE8-BC41-948750FF9268}" type="sibTrans" cxnId="{BDDF5BD8-F1C8-4C2B-B9E0-704CFA9EA6E2}">
      <dgm:prSet/>
      <dgm:spPr/>
      <dgm:t>
        <a:bodyPr/>
        <a:lstStyle/>
        <a:p>
          <a:endParaRPr lang="zh-CN" altLang="en-US" sz="12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267CB2F9-40CD-4115-8E6D-5412328A1287}" type="presOf" srcId="{86025B0B-C913-4711-BF8A-A1F2F76CED4D}" destId="{F03320B3-1137-46BA-BA86-F9043B416CB9}" srcOrd="0" destOrd="0" presId="urn:microsoft.com/office/officeart/2005/8/layout/vList3#1"/>
    <dgm:cxn modelId="{594BE67C-2E75-454B-ACF0-F8C63C31931E}" type="presOf" srcId="{3F9984B2-D494-4EB2-AB0B-8449E19C81C4}" destId="{54397846-A8B2-46DD-8D32-02BC8E0C5AD0}" srcOrd="0" destOrd="0" presId="urn:microsoft.com/office/officeart/2005/8/layout/vList3#1"/>
    <dgm:cxn modelId="{BDDF5BD8-F1C8-4C2B-B9E0-704CFA9EA6E2}" srcId="{3AD3B76F-5331-42DB-BA0D-CACB0BA2D07D}" destId="{4E6022FE-3C12-43C7-BB49-AF0FD7967416}" srcOrd="2" destOrd="0" parTransId="{E2356E97-8AD4-4E7F-BD52-F79778B2FBBF}" sibTransId="{2135E381-913E-4CE8-BC41-948750FF9268}"/>
    <dgm:cxn modelId="{43A594B6-8792-481F-B6F6-2BD5B6F66713}" type="presOf" srcId="{3AD3B76F-5331-42DB-BA0D-CACB0BA2D07D}" destId="{729623CE-46B2-4706-B3F6-5BF95C1B1837}" srcOrd="0" destOrd="0" presId="urn:microsoft.com/office/officeart/2005/8/layout/vList3#1"/>
    <dgm:cxn modelId="{E51F0B1D-822E-4139-A51C-930E012F5295}" type="presOf" srcId="{4E6022FE-3C12-43C7-BB49-AF0FD7967416}" destId="{467B5F34-EAFD-4FD1-8874-C5AE5A934459}" srcOrd="0" destOrd="0" presId="urn:microsoft.com/office/officeart/2005/8/layout/vList3#1"/>
    <dgm:cxn modelId="{B62AA6D1-5C97-4748-B38E-0018FA606E69}" srcId="{3AD3B76F-5331-42DB-BA0D-CACB0BA2D07D}" destId="{86025B0B-C913-4711-BF8A-A1F2F76CED4D}" srcOrd="0" destOrd="0" parTransId="{5C205E98-EFB7-4FC6-9CAF-CF5EE8F14F76}" sibTransId="{EE643F59-6DE8-4191-BBF3-5E5D9EA87ED2}"/>
    <dgm:cxn modelId="{5E0337EC-B978-4A0D-A67E-32F750B9FF57}" srcId="{3AD3B76F-5331-42DB-BA0D-CACB0BA2D07D}" destId="{3F9984B2-D494-4EB2-AB0B-8449E19C81C4}" srcOrd="1" destOrd="0" parTransId="{2A459E85-E25B-42CF-AC1B-326D4DB75E3A}" sibTransId="{F75F44FB-33E9-4DBD-ADD2-646164EC6BE0}"/>
    <dgm:cxn modelId="{10C16D1A-498B-4CA3-9C3A-4C15AEB9EC95}" type="presParOf" srcId="{729623CE-46B2-4706-B3F6-5BF95C1B1837}" destId="{27409BCC-E360-4983-9B5F-8BFF14B31115}" srcOrd="0" destOrd="0" presId="urn:microsoft.com/office/officeart/2005/8/layout/vList3#1"/>
    <dgm:cxn modelId="{352D8335-7D32-457A-A9BD-6E6B50CFB2B6}" type="presParOf" srcId="{27409BCC-E360-4983-9B5F-8BFF14B31115}" destId="{DF489258-B0A6-4D28-9089-126FC664DD04}" srcOrd="0" destOrd="0" presId="urn:microsoft.com/office/officeart/2005/8/layout/vList3#1"/>
    <dgm:cxn modelId="{8C3867E4-7344-4AAF-9455-CC7A74B8E16D}" type="presParOf" srcId="{27409BCC-E360-4983-9B5F-8BFF14B31115}" destId="{F03320B3-1137-46BA-BA86-F9043B416CB9}" srcOrd="1" destOrd="0" presId="urn:microsoft.com/office/officeart/2005/8/layout/vList3#1"/>
    <dgm:cxn modelId="{9EE814F1-8C20-45D9-B8DB-D99C1DE11B62}" type="presParOf" srcId="{729623CE-46B2-4706-B3F6-5BF95C1B1837}" destId="{89F15663-8355-43EA-9165-3FD6713DB01F}" srcOrd="1" destOrd="0" presId="urn:microsoft.com/office/officeart/2005/8/layout/vList3#1"/>
    <dgm:cxn modelId="{9DDEBA2B-C2CD-4613-AF11-7D4938D946CA}" type="presParOf" srcId="{729623CE-46B2-4706-B3F6-5BF95C1B1837}" destId="{0CA21629-3585-4BD8-82AA-1EEA060F7D8F}" srcOrd="2" destOrd="0" presId="urn:microsoft.com/office/officeart/2005/8/layout/vList3#1"/>
    <dgm:cxn modelId="{A1F9366E-D8C8-495A-8AF1-6CF7DBFD82C0}" type="presParOf" srcId="{0CA21629-3585-4BD8-82AA-1EEA060F7D8F}" destId="{999B3493-5314-4DD5-94C4-918007A36E5D}" srcOrd="0" destOrd="0" presId="urn:microsoft.com/office/officeart/2005/8/layout/vList3#1"/>
    <dgm:cxn modelId="{DDB10E88-E8AE-4882-A029-D505F1A8D23C}" type="presParOf" srcId="{0CA21629-3585-4BD8-82AA-1EEA060F7D8F}" destId="{54397846-A8B2-46DD-8D32-02BC8E0C5AD0}" srcOrd="1" destOrd="0" presId="urn:microsoft.com/office/officeart/2005/8/layout/vList3#1"/>
    <dgm:cxn modelId="{208EAADB-EEB4-449D-8816-A95DE4E17D23}" type="presParOf" srcId="{729623CE-46B2-4706-B3F6-5BF95C1B1837}" destId="{7A2228A8-38A4-4F2A-A19A-189C7C6ED3E8}" srcOrd="3" destOrd="0" presId="urn:microsoft.com/office/officeart/2005/8/layout/vList3#1"/>
    <dgm:cxn modelId="{1B418BBA-29CC-4C6D-B369-7AE8083DE2D4}" type="presParOf" srcId="{729623CE-46B2-4706-B3F6-5BF95C1B1837}" destId="{5D53DA78-18AD-4885-B8DB-397014FA965D}" srcOrd="4" destOrd="0" presId="urn:microsoft.com/office/officeart/2005/8/layout/vList3#1"/>
    <dgm:cxn modelId="{8A41F445-8125-44B0-81B5-588926208545}" type="presParOf" srcId="{5D53DA78-18AD-4885-B8DB-397014FA965D}" destId="{908BD257-7AB8-4BD3-B4C6-DFD267A59A4C}" srcOrd="0" destOrd="0" presId="urn:microsoft.com/office/officeart/2005/8/layout/vList3#1"/>
    <dgm:cxn modelId="{D97E1B78-D949-4E30-866A-22810EDA67F2}" type="presParOf" srcId="{5D53DA78-18AD-4885-B8DB-397014FA965D}" destId="{467B5F34-EAFD-4FD1-8874-C5AE5A934459}" srcOrd="1" destOrd="0" presId="urn:microsoft.com/office/officeart/2005/8/layout/vList3#1"/>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AD3B76F-5331-42DB-BA0D-CACB0BA2D07D}" type="doc">
      <dgm:prSet loTypeId="urn:microsoft.com/office/officeart/2005/8/layout/vList3#2"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r>
            <a:rPr lang="zh-CN" altLang="en-US" sz="1600" dirty="0"/>
            <a:t>点击资费详情</a:t>
          </a:r>
          <a:endParaRPr lang="en-US" altLang="zh-CN" sz="1600" dirty="0"/>
        </a:p>
        <a:p>
          <a:r>
            <a:rPr lang="zh-CN" altLang="en-US" sz="1600" dirty="0"/>
            <a:t>了解套餐详细信息</a:t>
          </a:r>
        </a:p>
      </dgm:t>
    </dgm:pt>
    <dgm:pt modelId="{5C205E98-EFB7-4FC6-9CAF-CF5EE8F14F76}" type="parTrans" cxnId="{B62AA6D1-5C97-4748-B38E-0018FA606E69}">
      <dgm:prSet/>
      <dgm:spPr/>
      <dgm:t>
        <a:bodyPr/>
        <a:lstStyle/>
        <a:p>
          <a:endParaRPr lang="zh-CN" altLang="en-US" sz="1100"/>
        </a:p>
      </dgm:t>
    </dgm:pt>
    <dgm:pt modelId="{EE643F59-6DE8-4191-BBF3-5E5D9EA87ED2}" type="sibTrans" cxnId="{B62AA6D1-5C97-4748-B38E-0018FA606E69}">
      <dgm:prSet/>
      <dgm:spPr/>
      <dgm:t>
        <a:bodyPr/>
        <a:lstStyle/>
        <a:p>
          <a:endParaRPr lang="zh-CN" altLang="en-US" sz="1100"/>
        </a:p>
      </dgm:t>
    </dgm:pt>
    <dgm:pt modelId="{3F9984B2-D494-4EB2-AB0B-8449E19C81C4}">
      <dgm:prSet phldrT="[文本]" custT="1"/>
      <dgm:spPr/>
      <dgm:t>
        <a:bodyPr/>
        <a:lstStyle/>
        <a:p>
          <a:r>
            <a:rPr lang="zh-CN" altLang="en-US" sz="1600" dirty="0"/>
            <a:t>点击我要办卡：填写个人信息、上传证件照和勾选协议</a:t>
          </a:r>
          <a:endParaRPr lang="en-US" altLang="zh-CN" sz="1600" dirty="0"/>
        </a:p>
      </dgm:t>
    </dgm:pt>
    <dgm:pt modelId="{2A459E85-E25B-42CF-AC1B-326D4DB75E3A}" type="parTrans" cxnId="{5E0337EC-B978-4A0D-A67E-32F750B9FF57}">
      <dgm:prSet/>
      <dgm:spPr/>
      <dgm:t>
        <a:bodyPr/>
        <a:lstStyle/>
        <a:p>
          <a:endParaRPr lang="zh-CN" altLang="en-US" sz="1100"/>
        </a:p>
      </dgm:t>
    </dgm:pt>
    <dgm:pt modelId="{F75F44FB-33E9-4DBD-ADD2-646164EC6BE0}" type="sibTrans" cxnId="{5E0337EC-B978-4A0D-A67E-32F750B9FF57}">
      <dgm:prSet/>
      <dgm:spPr/>
      <dgm:t>
        <a:bodyPr/>
        <a:lstStyle/>
        <a:p>
          <a:endParaRPr lang="zh-CN" altLang="en-US" sz="1100"/>
        </a:p>
      </dgm:t>
    </dgm:pt>
    <dgm:pt modelId="{4E6022FE-3C12-43C7-BB49-AF0FD7967416}">
      <dgm:prSet phldrT="[文本]" custT="1"/>
      <dgm:spPr/>
      <dgm:t>
        <a:bodyPr/>
        <a:lstStyle/>
        <a:p>
          <a:r>
            <a:rPr lang="zh-CN" altLang="en-US" sz="1600" dirty="0"/>
            <a:t>点击马上领卡</a:t>
          </a:r>
          <a:endParaRPr lang="en-US" altLang="zh-CN" sz="1600" dirty="0"/>
        </a:p>
        <a:p>
          <a:r>
            <a:rPr lang="zh-CN" altLang="en-US" sz="1600" dirty="0"/>
            <a:t>再点击确认无误</a:t>
          </a:r>
        </a:p>
      </dgm:t>
    </dgm:pt>
    <dgm:pt modelId="{E2356E97-8AD4-4E7F-BD52-F79778B2FBBF}" type="parTrans" cxnId="{BDDF5BD8-F1C8-4C2B-B9E0-704CFA9EA6E2}">
      <dgm:prSet/>
      <dgm:spPr/>
      <dgm:t>
        <a:bodyPr/>
        <a:lstStyle/>
        <a:p>
          <a:endParaRPr lang="zh-CN" altLang="en-US" sz="1100"/>
        </a:p>
      </dgm:t>
    </dgm:pt>
    <dgm:pt modelId="{2135E381-913E-4CE8-BC41-948750FF9268}" type="sibTrans" cxnId="{BDDF5BD8-F1C8-4C2B-B9E0-704CFA9EA6E2}">
      <dgm:prSet/>
      <dgm:spPr/>
      <dgm:t>
        <a:bodyPr/>
        <a:lstStyle/>
        <a:p>
          <a:endParaRPr lang="zh-CN" altLang="en-US" sz="11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12172883-AB10-48C9-A04A-0D64472E889B}" type="presOf" srcId="{3AD3B76F-5331-42DB-BA0D-CACB0BA2D07D}" destId="{729623CE-46B2-4706-B3F6-5BF95C1B1837}" srcOrd="0" destOrd="0" presId="urn:microsoft.com/office/officeart/2005/8/layout/vList3#2"/>
    <dgm:cxn modelId="{BA01E1B9-69DA-4F2F-85D4-C74F36517CE0}" type="presOf" srcId="{4E6022FE-3C12-43C7-BB49-AF0FD7967416}" destId="{467B5F34-EAFD-4FD1-8874-C5AE5A934459}" srcOrd="0" destOrd="0" presId="urn:microsoft.com/office/officeart/2005/8/layout/vList3#2"/>
    <dgm:cxn modelId="{BDDF5BD8-F1C8-4C2B-B9E0-704CFA9EA6E2}" srcId="{3AD3B76F-5331-42DB-BA0D-CACB0BA2D07D}" destId="{4E6022FE-3C12-43C7-BB49-AF0FD7967416}" srcOrd="2" destOrd="0" parTransId="{E2356E97-8AD4-4E7F-BD52-F79778B2FBBF}" sibTransId="{2135E381-913E-4CE8-BC41-948750FF9268}"/>
    <dgm:cxn modelId="{D3DE7EAC-9294-4245-A978-3A9C956B3EBB}" type="presOf" srcId="{3F9984B2-D494-4EB2-AB0B-8449E19C81C4}" destId="{54397846-A8B2-46DD-8D32-02BC8E0C5AD0}" srcOrd="0" destOrd="0" presId="urn:microsoft.com/office/officeart/2005/8/layout/vList3#2"/>
    <dgm:cxn modelId="{C30D3062-D6C9-475D-9309-10208F3E3F06}" type="presOf" srcId="{86025B0B-C913-4711-BF8A-A1F2F76CED4D}" destId="{F03320B3-1137-46BA-BA86-F9043B416CB9}" srcOrd="0" destOrd="0" presId="urn:microsoft.com/office/officeart/2005/8/layout/vList3#2"/>
    <dgm:cxn modelId="{B62AA6D1-5C97-4748-B38E-0018FA606E69}" srcId="{3AD3B76F-5331-42DB-BA0D-CACB0BA2D07D}" destId="{86025B0B-C913-4711-BF8A-A1F2F76CED4D}" srcOrd="0" destOrd="0" parTransId="{5C205E98-EFB7-4FC6-9CAF-CF5EE8F14F76}" sibTransId="{EE643F59-6DE8-4191-BBF3-5E5D9EA87ED2}"/>
    <dgm:cxn modelId="{5E0337EC-B978-4A0D-A67E-32F750B9FF57}" srcId="{3AD3B76F-5331-42DB-BA0D-CACB0BA2D07D}" destId="{3F9984B2-D494-4EB2-AB0B-8449E19C81C4}" srcOrd="1" destOrd="0" parTransId="{2A459E85-E25B-42CF-AC1B-326D4DB75E3A}" sibTransId="{F75F44FB-33E9-4DBD-ADD2-646164EC6BE0}"/>
    <dgm:cxn modelId="{A1BBCE28-8315-412E-8942-3DCEAF70C226}" type="presParOf" srcId="{729623CE-46B2-4706-B3F6-5BF95C1B1837}" destId="{27409BCC-E360-4983-9B5F-8BFF14B31115}" srcOrd="0" destOrd="0" presId="urn:microsoft.com/office/officeart/2005/8/layout/vList3#2"/>
    <dgm:cxn modelId="{DF040EB7-A38C-4572-87B9-3CA921C75E7E}" type="presParOf" srcId="{27409BCC-E360-4983-9B5F-8BFF14B31115}" destId="{DF489258-B0A6-4D28-9089-126FC664DD04}" srcOrd="0" destOrd="0" presId="urn:microsoft.com/office/officeart/2005/8/layout/vList3#2"/>
    <dgm:cxn modelId="{B9EDA94E-86ED-4AC9-8457-09FC6234CB78}" type="presParOf" srcId="{27409BCC-E360-4983-9B5F-8BFF14B31115}" destId="{F03320B3-1137-46BA-BA86-F9043B416CB9}" srcOrd="1" destOrd="0" presId="urn:microsoft.com/office/officeart/2005/8/layout/vList3#2"/>
    <dgm:cxn modelId="{0ECC1958-5E3E-4FE4-AF67-3BC0D3EE5920}" type="presParOf" srcId="{729623CE-46B2-4706-B3F6-5BF95C1B1837}" destId="{89F15663-8355-43EA-9165-3FD6713DB01F}" srcOrd="1" destOrd="0" presId="urn:microsoft.com/office/officeart/2005/8/layout/vList3#2"/>
    <dgm:cxn modelId="{BEF8316A-05F4-4DED-8C2D-AA7D632C918E}" type="presParOf" srcId="{729623CE-46B2-4706-B3F6-5BF95C1B1837}" destId="{0CA21629-3585-4BD8-82AA-1EEA060F7D8F}" srcOrd="2" destOrd="0" presId="urn:microsoft.com/office/officeart/2005/8/layout/vList3#2"/>
    <dgm:cxn modelId="{31F6807F-BB6A-4D1D-AA9C-A432DD99DE4E}" type="presParOf" srcId="{0CA21629-3585-4BD8-82AA-1EEA060F7D8F}" destId="{999B3493-5314-4DD5-94C4-918007A36E5D}" srcOrd="0" destOrd="0" presId="urn:microsoft.com/office/officeart/2005/8/layout/vList3#2"/>
    <dgm:cxn modelId="{F5DC3C93-066B-42C8-BFB2-D66DEFDF59A4}" type="presParOf" srcId="{0CA21629-3585-4BD8-82AA-1EEA060F7D8F}" destId="{54397846-A8B2-46DD-8D32-02BC8E0C5AD0}" srcOrd="1" destOrd="0" presId="urn:microsoft.com/office/officeart/2005/8/layout/vList3#2"/>
    <dgm:cxn modelId="{CB004BFE-55FB-40A1-80FC-8426F586FD9B}" type="presParOf" srcId="{729623CE-46B2-4706-B3F6-5BF95C1B1837}" destId="{7A2228A8-38A4-4F2A-A19A-189C7C6ED3E8}" srcOrd="3" destOrd="0" presId="urn:microsoft.com/office/officeart/2005/8/layout/vList3#2"/>
    <dgm:cxn modelId="{13EE8CD7-ADCE-4C9A-8104-ABB2866B73EC}" type="presParOf" srcId="{729623CE-46B2-4706-B3F6-5BF95C1B1837}" destId="{5D53DA78-18AD-4885-B8DB-397014FA965D}" srcOrd="4" destOrd="0" presId="urn:microsoft.com/office/officeart/2005/8/layout/vList3#2"/>
    <dgm:cxn modelId="{6BADEF18-F1E6-4E41-8981-3151A4BB10B6}" type="presParOf" srcId="{5D53DA78-18AD-4885-B8DB-397014FA965D}" destId="{908BD257-7AB8-4BD3-B4C6-DFD267A59A4C}" srcOrd="0" destOrd="0" presId="urn:microsoft.com/office/officeart/2005/8/layout/vList3#2"/>
    <dgm:cxn modelId="{4A52F140-B6A4-4D9C-A844-3EB951F71781}" type="presParOf" srcId="{5D53DA78-18AD-4885-B8DB-397014FA965D}" destId="{467B5F34-EAFD-4FD1-8874-C5AE5A934459}" srcOrd="1" destOrd="0" presId="urn:microsoft.com/office/officeart/2005/8/layout/vList3#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AD3B76F-5331-42DB-BA0D-CACB0BA2D07D}" type="doc">
      <dgm:prSet loTypeId="urn:microsoft.com/office/officeart/2005/8/layout/vList3#3"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pPr algn="l"/>
          <a:r>
            <a:rPr lang="zh-CN" altLang="en-US" sz="1600" dirty="0"/>
            <a:t>新用户点击提交后会出现一个弹窗显示客服二维码</a:t>
          </a:r>
          <a:endParaRPr lang="en-US" altLang="zh-CN" sz="1600" dirty="0"/>
        </a:p>
      </dgm:t>
    </dgm:pt>
    <dgm:pt modelId="{5C205E98-EFB7-4FC6-9CAF-CF5EE8F14F76}" type="parTrans" cxnId="{B62AA6D1-5C97-4748-B38E-0018FA606E69}">
      <dgm:prSet/>
      <dgm:spPr/>
      <dgm:t>
        <a:bodyPr/>
        <a:lstStyle/>
        <a:p>
          <a:pPr algn="l"/>
          <a:endParaRPr lang="zh-CN" altLang="en-US" sz="1100"/>
        </a:p>
      </dgm:t>
    </dgm:pt>
    <dgm:pt modelId="{EE643F59-6DE8-4191-BBF3-5E5D9EA87ED2}" type="sibTrans" cxnId="{B62AA6D1-5C97-4748-B38E-0018FA606E69}">
      <dgm:prSet/>
      <dgm:spPr/>
      <dgm:t>
        <a:bodyPr/>
        <a:lstStyle/>
        <a:p>
          <a:pPr algn="l"/>
          <a:endParaRPr lang="zh-CN" altLang="en-US" sz="1100"/>
        </a:p>
      </dgm:t>
    </dgm:pt>
    <dgm:pt modelId="{3F9984B2-D494-4EB2-AB0B-8449E19C81C4}">
      <dgm:prSet phldrT="[文本]" custT="1"/>
      <dgm:spPr/>
      <dgm:t>
        <a:bodyPr/>
        <a:lstStyle/>
        <a:p>
          <a:pPr algn="l"/>
          <a:r>
            <a:rPr lang="zh-CN" altLang="en-US" sz="1600" dirty="0"/>
            <a:t>同时新用户会收到一条下单成功的短信</a:t>
          </a:r>
          <a:endParaRPr lang="en-US" altLang="zh-CN" sz="1600" dirty="0"/>
        </a:p>
      </dgm:t>
    </dgm:pt>
    <dgm:pt modelId="{2A459E85-E25B-42CF-AC1B-326D4DB75E3A}" type="parTrans" cxnId="{5E0337EC-B978-4A0D-A67E-32F750B9FF57}">
      <dgm:prSet/>
      <dgm:spPr/>
      <dgm:t>
        <a:bodyPr/>
        <a:lstStyle/>
        <a:p>
          <a:pPr algn="l"/>
          <a:endParaRPr lang="zh-CN" altLang="en-US" sz="1100"/>
        </a:p>
      </dgm:t>
    </dgm:pt>
    <dgm:pt modelId="{F75F44FB-33E9-4DBD-ADD2-646164EC6BE0}" type="sibTrans" cxnId="{5E0337EC-B978-4A0D-A67E-32F750B9FF57}">
      <dgm:prSet/>
      <dgm:spPr/>
      <dgm:t>
        <a:bodyPr/>
        <a:lstStyle/>
        <a:p>
          <a:pPr algn="l"/>
          <a:endParaRPr lang="zh-CN" altLang="en-US" sz="1100"/>
        </a:p>
      </dgm:t>
    </dgm:pt>
    <dgm:pt modelId="{4E6022FE-3C12-43C7-BB49-AF0FD7967416}">
      <dgm:prSet phldrT="[文本]" custT="1"/>
      <dgm:spPr/>
      <dgm:t>
        <a:bodyPr/>
        <a:lstStyle/>
        <a:p>
          <a:pPr algn="l"/>
          <a:r>
            <a:rPr lang="zh-CN" altLang="en-US" sz="1600" dirty="0"/>
            <a:t>新用户点击短信链接可查询订单进度</a:t>
          </a:r>
        </a:p>
      </dgm:t>
    </dgm:pt>
    <dgm:pt modelId="{2135E381-913E-4CE8-BC41-948750FF9268}" type="sibTrans" cxnId="{BDDF5BD8-F1C8-4C2B-B9E0-704CFA9EA6E2}">
      <dgm:prSet/>
      <dgm:spPr/>
      <dgm:t>
        <a:bodyPr/>
        <a:lstStyle/>
        <a:p>
          <a:pPr algn="l"/>
          <a:endParaRPr lang="zh-CN" altLang="en-US" sz="1100"/>
        </a:p>
      </dgm:t>
    </dgm:pt>
    <dgm:pt modelId="{E2356E97-8AD4-4E7F-BD52-F79778B2FBBF}" type="parTrans" cxnId="{BDDF5BD8-F1C8-4C2B-B9E0-704CFA9EA6E2}">
      <dgm:prSet/>
      <dgm:spPr/>
      <dgm:t>
        <a:bodyPr/>
        <a:lstStyle/>
        <a:p>
          <a:pPr algn="l"/>
          <a:endParaRPr lang="zh-CN" altLang="en-US" sz="11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71AE20A4-0020-4CF8-A9BA-BEFF7896BE3E}" type="presOf" srcId="{86025B0B-C913-4711-BF8A-A1F2F76CED4D}" destId="{F03320B3-1137-46BA-BA86-F9043B416CB9}" srcOrd="0" destOrd="0" presId="urn:microsoft.com/office/officeart/2005/8/layout/vList3#3"/>
    <dgm:cxn modelId="{BDDF5BD8-F1C8-4C2B-B9E0-704CFA9EA6E2}" srcId="{3AD3B76F-5331-42DB-BA0D-CACB0BA2D07D}" destId="{4E6022FE-3C12-43C7-BB49-AF0FD7967416}" srcOrd="2" destOrd="0" parTransId="{E2356E97-8AD4-4E7F-BD52-F79778B2FBBF}" sibTransId="{2135E381-913E-4CE8-BC41-948750FF9268}"/>
    <dgm:cxn modelId="{60DBF758-0DEC-4EF3-8EF6-43364525D89A}" type="presOf" srcId="{3F9984B2-D494-4EB2-AB0B-8449E19C81C4}" destId="{54397846-A8B2-46DD-8D32-02BC8E0C5AD0}" srcOrd="0" destOrd="0" presId="urn:microsoft.com/office/officeart/2005/8/layout/vList3#3"/>
    <dgm:cxn modelId="{1FC796A1-2D64-445B-BCAE-89C61A505735}" type="presOf" srcId="{4E6022FE-3C12-43C7-BB49-AF0FD7967416}" destId="{467B5F34-EAFD-4FD1-8874-C5AE5A934459}" srcOrd="0" destOrd="0" presId="urn:microsoft.com/office/officeart/2005/8/layout/vList3#3"/>
    <dgm:cxn modelId="{B62AA6D1-5C97-4748-B38E-0018FA606E69}" srcId="{3AD3B76F-5331-42DB-BA0D-CACB0BA2D07D}" destId="{86025B0B-C913-4711-BF8A-A1F2F76CED4D}" srcOrd="0" destOrd="0" parTransId="{5C205E98-EFB7-4FC6-9CAF-CF5EE8F14F76}" sibTransId="{EE643F59-6DE8-4191-BBF3-5E5D9EA87ED2}"/>
    <dgm:cxn modelId="{7C99CE53-BAB7-43A9-A270-B60DC7990BF6}" type="presOf" srcId="{3AD3B76F-5331-42DB-BA0D-CACB0BA2D07D}" destId="{729623CE-46B2-4706-B3F6-5BF95C1B1837}" srcOrd="0" destOrd="0" presId="urn:microsoft.com/office/officeart/2005/8/layout/vList3#3"/>
    <dgm:cxn modelId="{5E0337EC-B978-4A0D-A67E-32F750B9FF57}" srcId="{3AD3B76F-5331-42DB-BA0D-CACB0BA2D07D}" destId="{3F9984B2-D494-4EB2-AB0B-8449E19C81C4}" srcOrd="1" destOrd="0" parTransId="{2A459E85-E25B-42CF-AC1B-326D4DB75E3A}" sibTransId="{F75F44FB-33E9-4DBD-ADD2-646164EC6BE0}"/>
    <dgm:cxn modelId="{1C7FDE70-B417-43F5-A2EE-31495069AB2D}" type="presParOf" srcId="{729623CE-46B2-4706-B3F6-5BF95C1B1837}" destId="{27409BCC-E360-4983-9B5F-8BFF14B31115}" srcOrd="0" destOrd="0" presId="urn:microsoft.com/office/officeart/2005/8/layout/vList3#3"/>
    <dgm:cxn modelId="{60CB975A-8658-4F4D-B2C3-5EBE4C54E1B2}" type="presParOf" srcId="{27409BCC-E360-4983-9B5F-8BFF14B31115}" destId="{DF489258-B0A6-4D28-9089-126FC664DD04}" srcOrd="0" destOrd="0" presId="urn:microsoft.com/office/officeart/2005/8/layout/vList3#3"/>
    <dgm:cxn modelId="{EC91D8CB-B990-49A9-993F-66722E202FA0}" type="presParOf" srcId="{27409BCC-E360-4983-9B5F-8BFF14B31115}" destId="{F03320B3-1137-46BA-BA86-F9043B416CB9}" srcOrd="1" destOrd="0" presId="urn:microsoft.com/office/officeart/2005/8/layout/vList3#3"/>
    <dgm:cxn modelId="{E822A403-9B53-4239-BA0D-701B1713D226}" type="presParOf" srcId="{729623CE-46B2-4706-B3F6-5BF95C1B1837}" destId="{89F15663-8355-43EA-9165-3FD6713DB01F}" srcOrd="1" destOrd="0" presId="urn:microsoft.com/office/officeart/2005/8/layout/vList3#3"/>
    <dgm:cxn modelId="{0C953C01-9A4B-45E9-9AB0-23C650A99688}" type="presParOf" srcId="{729623CE-46B2-4706-B3F6-5BF95C1B1837}" destId="{0CA21629-3585-4BD8-82AA-1EEA060F7D8F}" srcOrd="2" destOrd="0" presId="urn:microsoft.com/office/officeart/2005/8/layout/vList3#3"/>
    <dgm:cxn modelId="{85CE059E-3306-4036-845C-1E671B394FF1}" type="presParOf" srcId="{0CA21629-3585-4BD8-82AA-1EEA060F7D8F}" destId="{999B3493-5314-4DD5-94C4-918007A36E5D}" srcOrd="0" destOrd="0" presId="urn:microsoft.com/office/officeart/2005/8/layout/vList3#3"/>
    <dgm:cxn modelId="{9907B1D2-8801-46F7-BE35-AB7EAA5160F7}" type="presParOf" srcId="{0CA21629-3585-4BD8-82AA-1EEA060F7D8F}" destId="{54397846-A8B2-46DD-8D32-02BC8E0C5AD0}" srcOrd="1" destOrd="0" presId="urn:microsoft.com/office/officeart/2005/8/layout/vList3#3"/>
    <dgm:cxn modelId="{FB5D9675-F5BD-4A36-A9D1-40E053467400}" type="presParOf" srcId="{729623CE-46B2-4706-B3F6-5BF95C1B1837}" destId="{7A2228A8-38A4-4F2A-A19A-189C7C6ED3E8}" srcOrd="3" destOrd="0" presId="urn:microsoft.com/office/officeart/2005/8/layout/vList3#3"/>
    <dgm:cxn modelId="{05640B29-6BCB-4064-A185-9D19A1BFBE3A}" type="presParOf" srcId="{729623CE-46B2-4706-B3F6-5BF95C1B1837}" destId="{5D53DA78-18AD-4885-B8DB-397014FA965D}" srcOrd="4" destOrd="0" presId="urn:microsoft.com/office/officeart/2005/8/layout/vList3#3"/>
    <dgm:cxn modelId="{51A66B33-DE7F-43EC-AF6A-C43C61D772C8}" type="presParOf" srcId="{5D53DA78-18AD-4885-B8DB-397014FA965D}" destId="{908BD257-7AB8-4BD3-B4C6-DFD267A59A4C}" srcOrd="0" destOrd="0" presId="urn:microsoft.com/office/officeart/2005/8/layout/vList3#3"/>
    <dgm:cxn modelId="{1552E597-6AD0-48EC-8CFF-C1666A16550E}" type="presParOf" srcId="{5D53DA78-18AD-4885-B8DB-397014FA965D}" destId="{467B5F34-EAFD-4FD1-8874-C5AE5A934459}" srcOrd="1" destOrd="0" presId="urn:microsoft.com/office/officeart/2005/8/layout/vList3#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AD3B76F-5331-42DB-BA0D-CACB0BA2D07D}" type="doc">
      <dgm:prSet loTypeId="urn:microsoft.com/office/officeart/2005/8/layout/vList3#4"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pPr algn="l"/>
          <a:r>
            <a:rPr lang="zh-CN" altLang="en-US" sz="1400" dirty="0"/>
            <a:t>新用户的状态变为审核通过后，销售员会把卡寄给新用户，这时用户会收到一条快递短信</a:t>
          </a:r>
          <a:endParaRPr lang="en-US" altLang="zh-CN" sz="1400" dirty="0"/>
        </a:p>
      </dgm:t>
    </dgm:pt>
    <dgm:pt modelId="{5C205E98-EFB7-4FC6-9CAF-CF5EE8F14F76}" type="parTrans" cxnId="{B62AA6D1-5C97-4748-B38E-0018FA606E69}">
      <dgm:prSet/>
      <dgm:spPr/>
      <dgm:t>
        <a:bodyPr/>
        <a:lstStyle/>
        <a:p>
          <a:pPr algn="l"/>
          <a:endParaRPr lang="zh-CN" altLang="en-US" sz="1050"/>
        </a:p>
      </dgm:t>
    </dgm:pt>
    <dgm:pt modelId="{EE643F59-6DE8-4191-BBF3-5E5D9EA87ED2}" type="sibTrans" cxnId="{B62AA6D1-5C97-4748-B38E-0018FA606E69}">
      <dgm:prSet/>
      <dgm:spPr/>
      <dgm:t>
        <a:bodyPr/>
        <a:lstStyle/>
        <a:p>
          <a:pPr algn="l"/>
          <a:endParaRPr lang="zh-CN" altLang="en-US" sz="1050"/>
        </a:p>
      </dgm:t>
    </dgm:pt>
    <dgm:pt modelId="{3F9984B2-D494-4EB2-AB0B-8449E19C81C4}">
      <dgm:prSet phldrT="[文本]" custT="1"/>
      <dgm:spPr/>
      <dgm:t>
        <a:bodyPr/>
        <a:lstStyle/>
        <a:p>
          <a:pPr algn="l"/>
          <a:r>
            <a:rPr lang="zh-CN" altLang="en-US" sz="1400" dirty="0"/>
            <a:t>发货后，新用户的订单进度会变为已发货，新用户收到卡以后，需尽快到淘宝进行实名</a:t>
          </a:r>
          <a:endParaRPr lang="en-US" altLang="zh-CN" sz="1400" dirty="0"/>
        </a:p>
      </dgm:t>
    </dgm:pt>
    <dgm:pt modelId="{2A459E85-E25B-42CF-AC1B-326D4DB75E3A}" type="parTrans" cxnId="{5E0337EC-B978-4A0D-A67E-32F750B9FF57}">
      <dgm:prSet/>
      <dgm:spPr/>
      <dgm:t>
        <a:bodyPr/>
        <a:lstStyle/>
        <a:p>
          <a:pPr algn="l"/>
          <a:endParaRPr lang="zh-CN" altLang="en-US" sz="1050"/>
        </a:p>
      </dgm:t>
    </dgm:pt>
    <dgm:pt modelId="{F75F44FB-33E9-4DBD-ADD2-646164EC6BE0}" type="sibTrans" cxnId="{5E0337EC-B978-4A0D-A67E-32F750B9FF57}">
      <dgm:prSet/>
      <dgm:spPr/>
      <dgm:t>
        <a:bodyPr/>
        <a:lstStyle/>
        <a:p>
          <a:pPr algn="l"/>
          <a:endParaRPr lang="zh-CN" altLang="en-US" sz="1050"/>
        </a:p>
      </dgm:t>
    </dgm:pt>
    <dgm:pt modelId="{4E6022FE-3C12-43C7-BB49-AF0FD7967416}">
      <dgm:prSet phldrT="[文本]" custT="1"/>
      <dgm:spPr/>
      <dgm:t>
        <a:bodyPr/>
        <a:lstStyle/>
        <a:p>
          <a:pPr algn="l"/>
          <a:r>
            <a:rPr lang="zh-CN" altLang="en-US" sz="1400" dirty="0"/>
            <a:t>新用户实名成功后，需将卡插入卡槽，打一个</a:t>
          </a:r>
          <a:r>
            <a:rPr lang="en-US" altLang="zh-CN" sz="1400" dirty="0"/>
            <a:t>10</a:t>
          </a:r>
          <a:r>
            <a:rPr lang="zh-CN" altLang="en-US" sz="1400" dirty="0"/>
            <a:t>分钟的电话激活手机卡</a:t>
          </a:r>
        </a:p>
      </dgm:t>
    </dgm:pt>
    <dgm:pt modelId="{2135E381-913E-4CE8-BC41-948750FF9268}" type="sibTrans" cxnId="{BDDF5BD8-F1C8-4C2B-B9E0-704CFA9EA6E2}">
      <dgm:prSet/>
      <dgm:spPr/>
      <dgm:t>
        <a:bodyPr/>
        <a:lstStyle/>
        <a:p>
          <a:pPr algn="l"/>
          <a:endParaRPr lang="zh-CN" altLang="en-US" sz="1050"/>
        </a:p>
      </dgm:t>
    </dgm:pt>
    <dgm:pt modelId="{E2356E97-8AD4-4E7F-BD52-F79778B2FBBF}" type="parTrans" cxnId="{BDDF5BD8-F1C8-4C2B-B9E0-704CFA9EA6E2}">
      <dgm:prSet/>
      <dgm:spPr/>
      <dgm:t>
        <a:bodyPr/>
        <a:lstStyle/>
        <a:p>
          <a:pPr algn="l"/>
          <a:endParaRPr lang="zh-CN" altLang="en-US" sz="105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64C26BE6-7D8E-4864-864C-19FAFBFF7188}" type="presOf" srcId="{3AD3B76F-5331-42DB-BA0D-CACB0BA2D07D}" destId="{729623CE-46B2-4706-B3F6-5BF95C1B1837}" srcOrd="0" destOrd="0" presId="urn:microsoft.com/office/officeart/2005/8/layout/vList3#4"/>
    <dgm:cxn modelId="{BDDF5BD8-F1C8-4C2B-B9E0-704CFA9EA6E2}" srcId="{3AD3B76F-5331-42DB-BA0D-CACB0BA2D07D}" destId="{4E6022FE-3C12-43C7-BB49-AF0FD7967416}" srcOrd="2" destOrd="0" parTransId="{E2356E97-8AD4-4E7F-BD52-F79778B2FBBF}" sibTransId="{2135E381-913E-4CE8-BC41-948750FF9268}"/>
    <dgm:cxn modelId="{04AC52E8-7BF6-41A0-BAA4-D193FADB256C}" type="presOf" srcId="{4E6022FE-3C12-43C7-BB49-AF0FD7967416}" destId="{467B5F34-EAFD-4FD1-8874-C5AE5A934459}" srcOrd="0" destOrd="0" presId="urn:microsoft.com/office/officeart/2005/8/layout/vList3#4"/>
    <dgm:cxn modelId="{767A834F-2DCD-4467-92DD-AE044DF21983}" type="presOf" srcId="{86025B0B-C913-4711-BF8A-A1F2F76CED4D}" destId="{F03320B3-1137-46BA-BA86-F9043B416CB9}" srcOrd="0" destOrd="0" presId="urn:microsoft.com/office/officeart/2005/8/layout/vList3#4"/>
    <dgm:cxn modelId="{B62AA6D1-5C97-4748-B38E-0018FA606E69}" srcId="{3AD3B76F-5331-42DB-BA0D-CACB0BA2D07D}" destId="{86025B0B-C913-4711-BF8A-A1F2F76CED4D}" srcOrd="0" destOrd="0" parTransId="{5C205E98-EFB7-4FC6-9CAF-CF5EE8F14F76}" sibTransId="{EE643F59-6DE8-4191-BBF3-5E5D9EA87ED2}"/>
    <dgm:cxn modelId="{64509E81-D47E-41B7-8B09-73D49AD7FE87}" type="presOf" srcId="{3F9984B2-D494-4EB2-AB0B-8449E19C81C4}" destId="{54397846-A8B2-46DD-8D32-02BC8E0C5AD0}" srcOrd="0" destOrd="0" presId="urn:microsoft.com/office/officeart/2005/8/layout/vList3#4"/>
    <dgm:cxn modelId="{5E0337EC-B978-4A0D-A67E-32F750B9FF57}" srcId="{3AD3B76F-5331-42DB-BA0D-CACB0BA2D07D}" destId="{3F9984B2-D494-4EB2-AB0B-8449E19C81C4}" srcOrd="1" destOrd="0" parTransId="{2A459E85-E25B-42CF-AC1B-326D4DB75E3A}" sibTransId="{F75F44FB-33E9-4DBD-ADD2-646164EC6BE0}"/>
    <dgm:cxn modelId="{C29E9E67-3E88-448E-B485-B319302BF4EF}" type="presParOf" srcId="{729623CE-46B2-4706-B3F6-5BF95C1B1837}" destId="{27409BCC-E360-4983-9B5F-8BFF14B31115}" srcOrd="0" destOrd="0" presId="urn:microsoft.com/office/officeart/2005/8/layout/vList3#4"/>
    <dgm:cxn modelId="{5AD7FE0D-592D-4E6F-B383-CAE306820C2D}" type="presParOf" srcId="{27409BCC-E360-4983-9B5F-8BFF14B31115}" destId="{DF489258-B0A6-4D28-9089-126FC664DD04}" srcOrd="0" destOrd="0" presId="urn:microsoft.com/office/officeart/2005/8/layout/vList3#4"/>
    <dgm:cxn modelId="{39035676-5BE7-4E7E-992D-BB6F203F0EAA}" type="presParOf" srcId="{27409BCC-E360-4983-9B5F-8BFF14B31115}" destId="{F03320B3-1137-46BA-BA86-F9043B416CB9}" srcOrd="1" destOrd="0" presId="urn:microsoft.com/office/officeart/2005/8/layout/vList3#4"/>
    <dgm:cxn modelId="{26ADF6B9-2C5A-4844-B836-721EF0401C51}" type="presParOf" srcId="{729623CE-46B2-4706-B3F6-5BF95C1B1837}" destId="{89F15663-8355-43EA-9165-3FD6713DB01F}" srcOrd="1" destOrd="0" presId="urn:microsoft.com/office/officeart/2005/8/layout/vList3#4"/>
    <dgm:cxn modelId="{1E31A266-E267-4200-9F20-078BD977ADD3}" type="presParOf" srcId="{729623CE-46B2-4706-B3F6-5BF95C1B1837}" destId="{0CA21629-3585-4BD8-82AA-1EEA060F7D8F}" srcOrd="2" destOrd="0" presId="urn:microsoft.com/office/officeart/2005/8/layout/vList3#4"/>
    <dgm:cxn modelId="{14F34751-B1A0-4BAC-B73F-ED6D2C46DDD5}" type="presParOf" srcId="{0CA21629-3585-4BD8-82AA-1EEA060F7D8F}" destId="{999B3493-5314-4DD5-94C4-918007A36E5D}" srcOrd="0" destOrd="0" presId="urn:microsoft.com/office/officeart/2005/8/layout/vList3#4"/>
    <dgm:cxn modelId="{1C37E4DB-EEF2-421A-9F5D-A1E446A8D87C}" type="presParOf" srcId="{0CA21629-3585-4BD8-82AA-1EEA060F7D8F}" destId="{54397846-A8B2-46DD-8D32-02BC8E0C5AD0}" srcOrd="1" destOrd="0" presId="urn:microsoft.com/office/officeart/2005/8/layout/vList3#4"/>
    <dgm:cxn modelId="{E722CD4B-E095-45FA-91F8-054897F9A716}" type="presParOf" srcId="{729623CE-46B2-4706-B3F6-5BF95C1B1837}" destId="{7A2228A8-38A4-4F2A-A19A-189C7C6ED3E8}" srcOrd="3" destOrd="0" presId="urn:microsoft.com/office/officeart/2005/8/layout/vList3#4"/>
    <dgm:cxn modelId="{A66E5EF8-FAEF-4D2B-947B-BA31587C0FF4}" type="presParOf" srcId="{729623CE-46B2-4706-B3F6-5BF95C1B1837}" destId="{5D53DA78-18AD-4885-B8DB-397014FA965D}" srcOrd="4" destOrd="0" presId="urn:microsoft.com/office/officeart/2005/8/layout/vList3#4"/>
    <dgm:cxn modelId="{DE963E0B-C025-49FC-9467-3093A806014E}" type="presParOf" srcId="{5D53DA78-18AD-4885-B8DB-397014FA965D}" destId="{908BD257-7AB8-4BD3-B4C6-DFD267A59A4C}" srcOrd="0" destOrd="0" presId="urn:microsoft.com/office/officeart/2005/8/layout/vList3#4"/>
    <dgm:cxn modelId="{2A689E61-514E-42E3-AA96-46F0FE2D2AFA}" type="presParOf" srcId="{5D53DA78-18AD-4885-B8DB-397014FA965D}" destId="{467B5F34-EAFD-4FD1-8874-C5AE5A934459}" srcOrd="1" destOrd="0" presId="urn:microsoft.com/office/officeart/2005/8/layout/vList3#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AD3B76F-5331-42DB-BA0D-CACB0BA2D07D}" type="doc">
      <dgm:prSet loTypeId="urn:microsoft.com/office/officeart/2005/8/layout/vList3#5"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r>
            <a:rPr lang="zh-CN" altLang="en-US" sz="1800" dirty="0"/>
            <a:t>点击</a:t>
          </a:r>
          <a:endParaRPr lang="en-US" altLang="zh-CN" sz="1800" dirty="0"/>
        </a:p>
        <a:p>
          <a:r>
            <a:rPr lang="zh-CN" altLang="en-US" sz="1800" dirty="0"/>
            <a:t>老用户优惠</a:t>
          </a:r>
        </a:p>
      </dgm:t>
    </dgm:pt>
    <dgm:pt modelId="{5C205E98-EFB7-4FC6-9CAF-CF5EE8F14F76}" type="parTrans" cxnId="{B62AA6D1-5C97-4748-B38E-0018FA606E69}">
      <dgm:prSet/>
      <dgm:spPr/>
      <dgm:t>
        <a:bodyPr/>
        <a:lstStyle/>
        <a:p>
          <a:endParaRPr lang="zh-CN" altLang="en-US" sz="1200"/>
        </a:p>
      </dgm:t>
    </dgm:pt>
    <dgm:pt modelId="{EE643F59-6DE8-4191-BBF3-5E5D9EA87ED2}" type="sibTrans" cxnId="{B62AA6D1-5C97-4748-B38E-0018FA606E69}">
      <dgm:prSet/>
      <dgm:spPr/>
      <dgm:t>
        <a:bodyPr/>
        <a:lstStyle/>
        <a:p>
          <a:endParaRPr lang="zh-CN" altLang="en-US" sz="1200"/>
        </a:p>
      </dgm:t>
    </dgm:pt>
    <dgm:pt modelId="{3F9984B2-D494-4EB2-AB0B-8449E19C81C4}">
      <dgm:prSet phldrT="[文本]" custT="1"/>
      <dgm:spPr/>
      <dgm:t>
        <a:bodyPr/>
        <a:lstStyle/>
        <a:p>
          <a:r>
            <a:rPr lang="zh-CN" altLang="en-US" sz="1800" dirty="0"/>
            <a:t>输入身份证</a:t>
          </a:r>
          <a:r>
            <a:rPr lang="en-US" altLang="zh-CN" sz="1800" dirty="0"/>
            <a:t>/</a:t>
          </a:r>
          <a:r>
            <a:rPr lang="zh-CN" altLang="en-US" sz="1800" dirty="0"/>
            <a:t>手机号</a:t>
          </a:r>
          <a:r>
            <a:rPr lang="en-US" altLang="zh-CN" sz="1800" dirty="0"/>
            <a:t>/</a:t>
          </a:r>
          <a:r>
            <a:rPr lang="zh-CN" altLang="en-US" sz="1800" dirty="0"/>
            <a:t>宽带账号</a:t>
          </a:r>
        </a:p>
      </dgm:t>
    </dgm:pt>
    <dgm:pt modelId="{2A459E85-E25B-42CF-AC1B-326D4DB75E3A}" type="parTrans" cxnId="{5E0337EC-B978-4A0D-A67E-32F750B9FF57}">
      <dgm:prSet/>
      <dgm:spPr/>
      <dgm:t>
        <a:bodyPr/>
        <a:lstStyle/>
        <a:p>
          <a:endParaRPr lang="zh-CN" altLang="en-US" sz="1200"/>
        </a:p>
      </dgm:t>
    </dgm:pt>
    <dgm:pt modelId="{F75F44FB-33E9-4DBD-ADD2-646164EC6BE0}" type="sibTrans" cxnId="{5E0337EC-B978-4A0D-A67E-32F750B9FF57}">
      <dgm:prSet/>
      <dgm:spPr/>
      <dgm:t>
        <a:bodyPr/>
        <a:lstStyle/>
        <a:p>
          <a:endParaRPr lang="zh-CN" altLang="en-US" sz="1200"/>
        </a:p>
      </dgm:t>
    </dgm:pt>
    <dgm:pt modelId="{4E6022FE-3C12-43C7-BB49-AF0FD7967416}">
      <dgm:prSet phldrT="[文本]" custT="1"/>
      <dgm:spPr/>
      <dgm:t>
        <a:bodyPr/>
        <a:lstStyle/>
        <a:p>
          <a:r>
            <a:rPr lang="zh-CN" altLang="en-US" sz="1800" dirty="0"/>
            <a:t>点击手机右边的按钮“优惠推荐”</a:t>
          </a:r>
        </a:p>
      </dgm:t>
    </dgm:pt>
    <dgm:pt modelId="{E2356E97-8AD4-4E7F-BD52-F79778B2FBBF}" type="parTrans" cxnId="{BDDF5BD8-F1C8-4C2B-B9E0-704CFA9EA6E2}">
      <dgm:prSet/>
      <dgm:spPr/>
      <dgm:t>
        <a:bodyPr/>
        <a:lstStyle/>
        <a:p>
          <a:endParaRPr lang="zh-CN" altLang="en-US" sz="1200"/>
        </a:p>
      </dgm:t>
    </dgm:pt>
    <dgm:pt modelId="{2135E381-913E-4CE8-BC41-948750FF9268}" type="sibTrans" cxnId="{BDDF5BD8-F1C8-4C2B-B9E0-704CFA9EA6E2}">
      <dgm:prSet/>
      <dgm:spPr/>
      <dgm:t>
        <a:bodyPr/>
        <a:lstStyle/>
        <a:p>
          <a:endParaRPr lang="zh-CN" altLang="en-US" sz="12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02AA5F9B-22CF-43D1-9766-2D2FAD95D1FF}" type="presOf" srcId="{4E6022FE-3C12-43C7-BB49-AF0FD7967416}" destId="{467B5F34-EAFD-4FD1-8874-C5AE5A934459}" srcOrd="0" destOrd="0" presId="urn:microsoft.com/office/officeart/2005/8/layout/vList3#5"/>
    <dgm:cxn modelId="{BDDF5BD8-F1C8-4C2B-B9E0-704CFA9EA6E2}" srcId="{3AD3B76F-5331-42DB-BA0D-CACB0BA2D07D}" destId="{4E6022FE-3C12-43C7-BB49-AF0FD7967416}" srcOrd="2" destOrd="0" parTransId="{E2356E97-8AD4-4E7F-BD52-F79778B2FBBF}" sibTransId="{2135E381-913E-4CE8-BC41-948750FF9268}"/>
    <dgm:cxn modelId="{C01AF3D8-23D7-4525-859B-41744BDEAFEC}" type="presOf" srcId="{86025B0B-C913-4711-BF8A-A1F2F76CED4D}" destId="{F03320B3-1137-46BA-BA86-F9043B416CB9}" srcOrd="0" destOrd="0" presId="urn:microsoft.com/office/officeart/2005/8/layout/vList3#5"/>
    <dgm:cxn modelId="{3317DC05-F182-40BB-9998-7D66A5907E30}" type="presOf" srcId="{3F9984B2-D494-4EB2-AB0B-8449E19C81C4}" destId="{54397846-A8B2-46DD-8D32-02BC8E0C5AD0}" srcOrd="0" destOrd="0" presId="urn:microsoft.com/office/officeart/2005/8/layout/vList3#5"/>
    <dgm:cxn modelId="{B62AA6D1-5C97-4748-B38E-0018FA606E69}" srcId="{3AD3B76F-5331-42DB-BA0D-CACB0BA2D07D}" destId="{86025B0B-C913-4711-BF8A-A1F2F76CED4D}" srcOrd="0" destOrd="0" parTransId="{5C205E98-EFB7-4FC6-9CAF-CF5EE8F14F76}" sibTransId="{EE643F59-6DE8-4191-BBF3-5E5D9EA87ED2}"/>
    <dgm:cxn modelId="{963B15FC-F5FD-4271-808C-4451016A3BD0}" type="presOf" srcId="{3AD3B76F-5331-42DB-BA0D-CACB0BA2D07D}" destId="{729623CE-46B2-4706-B3F6-5BF95C1B1837}" srcOrd="0" destOrd="0" presId="urn:microsoft.com/office/officeart/2005/8/layout/vList3#5"/>
    <dgm:cxn modelId="{5E0337EC-B978-4A0D-A67E-32F750B9FF57}" srcId="{3AD3B76F-5331-42DB-BA0D-CACB0BA2D07D}" destId="{3F9984B2-D494-4EB2-AB0B-8449E19C81C4}" srcOrd="1" destOrd="0" parTransId="{2A459E85-E25B-42CF-AC1B-326D4DB75E3A}" sibTransId="{F75F44FB-33E9-4DBD-ADD2-646164EC6BE0}"/>
    <dgm:cxn modelId="{1526EEE5-5DF6-4656-BD00-7E4F801C5933}" type="presParOf" srcId="{729623CE-46B2-4706-B3F6-5BF95C1B1837}" destId="{27409BCC-E360-4983-9B5F-8BFF14B31115}" srcOrd="0" destOrd="0" presId="urn:microsoft.com/office/officeart/2005/8/layout/vList3#5"/>
    <dgm:cxn modelId="{73545B4E-8650-4B47-998D-62FF2672C202}" type="presParOf" srcId="{27409BCC-E360-4983-9B5F-8BFF14B31115}" destId="{DF489258-B0A6-4D28-9089-126FC664DD04}" srcOrd="0" destOrd="0" presId="urn:microsoft.com/office/officeart/2005/8/layout/vList3#5"/>
    <dgm:cxn modelId="{10EDEBBB-E98B-4D76-AE32-A172B8740C8F}" type="presParOf" srcId="{27409BCC-E360-4983-9B5F-8BFF14B31115}" destId="{F03320B3-1137-46BA-BA86-F9043B416CB9}" srcOrd="1" destOrd="0" presId="urn:microsoft.com/office/officeart/2005/8/layout/vList3#5"/>
    <dgm:cxn modelId="{7FD06444-DB1C-42E7-8BE2-330C6E601B0E}" type="presParOf" srcId="{729623CE-46B2-4706-B3F6-5BF95C1B1837}" destId="{89F15663-8355-43EA-9165-3FD6713DB01F}" srcOrd="1" destOrd="0" presId="urn:microsoft.com/office/officeart/2005/8/layout/vList3#5"/>
    <dgm:cxn modelId="{3EAB2C64-43BF-4060-B317-774CDC45337D}" type="presParOf" srcId="{729623CE-46B2-4706-B3F6-5BF95C1B1837}" destId="{0CA21629-3585-4BD8-82AA-1EEA060F7D8F}" srcOrd="2" destOrd="0" presId="urn:microsoft.com/office/officeart/2005/8/layout/vList3#5"/>
    <dgm:cxn modelId="{D3919026-FABB-42D3-96F3-1EE152400C2D}" type="presParOf" srcId="{0CA21629-3585-4BD8-82AA-1EEA060F7D8F}" destId="{999B3493-5314-4DD5-94C4-918007A36E5D}" srcOrd="0" destOrd="0" presId="urn:microsoft.com/office/officeart/2005/8/layout/vList3#5"/>
    <dgm:cxn modelId="{274363CB-0A95-42B1-B24D-2FD079C8BC50}" type="presParOf" srcId="{0CA21629-3585-4BD8-82AA-1EEA060F7D8F}" destId="{54397846-A8B2-46DD-8D32-02BC8E0C5AD0}" srcOrd="1" destOrd="0" presId="urn:microsoft.com/office/officeart/2005/8/layout/vList3#5"/>
    <dgm:cxn modelId="{D6DF0BC0-FC99-41D4-9647-8E4CAAABC3C8}" type="presParOf" srcId="{729623CE-46B2-4706-B3F6-5BF95C1B1837}" destId="{7A2228A8-38A4-4F2A-A19A-189C7C6ED3E8}" srcOrd="3" destOrd="0" presId="urn:microsoft.com/office/officeart/2005/8/layout/vList3#5"/>
    <dgm:cxn modelId="{4C9E01CE-B0BA-4776-9A25-D7A975AFBDDB}" type="presParOf" srcId="{729623CE-46B2-4706-B3F6-5BF95C1B1837}" destId="{5D53DA78-18AD-4885-B8DB-397014FA965D}" srcOrd="4" destOrd="0" presId="urn:microsoft.com/office/officeart/2005/8/layout/vList3#5"/>
    <dgm:cxn modelId="{7B18D6A0-CF0F-4E0D-BD80-B491872973BE}" type="presParOf" srcId="{5D53DA78-18AD-4885-B8DB-397014FA965D}" destId="{908BD257-7AB8-4BD3-B4C6-DFD267A59A4C}" srcOrd="0" destOrd="0" presId="urn:microsoft.com/office/officeart/2005/8/layout/vList3#5"/>
    <dgm:cxn modelId="{C5C6F73D-BF7E-43DB-996A-CA460BA40889}" type="presParOf" srcId="{5D53DA78-18AD-4885-B8DB-397014FA965D}" destId="{467B5F34-EAFD-4FD1-8874-C5AE5A934459}" srcOrd="1" destOrd="0" presId="urn:microsoft.com/office/officeart/2005/8/layout/vList3#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AD3B76F-5331-42DB-BA0D-CACB0BA2D07D}" type="doc">
      <dgm:prSet loTypeId="urn:microsoft.com/office/officeart/2005/8/layout/vList3#6" loCatId="list" qsTypeId="urn:microsoft.com/office/officeart/2005/8/quickstyle/simple2" qsCatId="simple" csTypeId="urn:microsoft.com/office/officeart/2005/8/colors/accent1_2" csCatId="accent1" phldr="1"/>
      <dgm:spPr/>
    </dgm:pt>
    <dgm:pt modelId="{86025B0B-C913-4711-BF8A-A1F2F76CED4D}">
      <dgm:prSet phldrT="[文本]" custT="1"/>
      <dgm:spPr/>
      <dgm:t>
        <a:bodyPr/>
        <a:lstStyle/>
        <a:p>
          <a:pPr algn="l"/>
          <a:r>
            <a:rPr lang="zh-CN" altLang="en-US" sz="1600" dirty="0"/>
            <a:t>获取验证码，输入验证码，点击“确认”</a:t>
          </a:r>
        </a:p>
      </dgm:t>
    </dgm:pt>
    <dgm:pt modelId="{5C205E98-EFB7-4FC6-9CAF-CF5EE8F14F76}" type="parTrans" cxnId="{B62AA6D1-5C97-4748-B38E-0018FA606E69}">
      <dgm:prSet/>
      <dgm:spPr/>
      <dgm:t>
        <a:bodyPr/>
        <a:lstStyle/>
        <a:p>
          <a:pPr algn="l"/>
          <a:endParaRPr lang="zh-CN" altLang="en-US" sz="1100"/>
        </a:p>
      </dgm:t>
    </dgm:pt>
    <dgm:pt modelId="{EE643F59-6DE8-4191-BBF3-5E5D9EA87ED2}" type="sibTrans" cxnId="{B62AA6D1-5C97-4748-B38E-0018FA606E69}">
      <dgm:prSet/>
      <dgm:spPr/>
      <dgm:t>
        <a:bodyPr/>
        <a:lstStyle/>
        <a:p>
          <a:pPr algn="l"/>
          <a:endParaRPr lang="zh-CN" altLang="en-US" sz="1100"/>
        </a:p>
      </dgm:t>
    </dgm:pt>
    <dgm:pt modelId="{3F9984B2-D494-4EB2-AB0B-8449E19C81C4}">
      <dgm:prSet phldrT="[文本]" custT="1"/>
      <dgm:spPr/>
      <dgm:t>
        <a:bodyPr/>
        <a:lstStyle/>
        <a:p>
          <a:pPr algn="l"/>
          <a:r>
            <a:rPr lang="zh-CN" altLang="en-US" sz="1600" dirty="0"/>
            <a:t>点击了解推荐套餐详情，可了解套餐具体资费</a:t>
          </a:r>
          <a:endParaRPr lang="en-US" altLang="zh-CN" sz="1600" dirty="0"/>
        </a:p>
      </dgm:t>
    </dgm:pt>
    <dgm:pt modelId="{2A459E85-E25B-42CF-AC1B-326D4DB75E3A}" type="parTrans" cxnId="{5E0337EC-B978-4A0D-A67E-32F750B9FF57}">
      <dgm:prSet/>
      <dgm:spPr/>
      <dgm:t>
        <a:bodyPr/>
        <a:lstStyle/>
        <a:p>
          <a:pPr algn="l"/>
          <a:endParaRPr lang="zh-CN" altLang="en-US" sz="1100"/>
        </a:p>
      </dgm:t>
    </dgm:pt>
    <dgm:pt modelId="{F75F44FB-33E9-4DBD-ADD2-646164EC6BE0}" type="sibTrans" cxnId="{5E0337EC-B978-4A0D-A67E-32F750B9FF57}">
      <dgm:prSet/>
      <dgm:spPr/>
      <dgm:t>
        <a:bodyPr/>
        <a:lstStyle/>
        <a:p>
          <a:pPr algn="l"/>
          <a:endParaRPr lang="zh-CN" altLang="en-US" sz="1100"/>
        </a:p>
      </dgm:t>
    </dgm:pt>
    <dgm:pt modelId="{4E6022FE-3C12-43C7-BB49-AF0FD7967416}">
      <dgm:prSet phldrT="[文本]" custT="1"/>
      <dgm:spPr/>
      <dgm:t>
        <a:bodyPr/>
        <a:lstStyle/>
        <a:p>
          <a:pPr algn="l"/>
          <a:r>
            <a:rPr lang="zh-CN" altLang="en-US" sz="1600" dirty="0"/>
            <a:t>点击马上办理后，用户收到下单成功短信，点击链接可查看进度</a:t>
          </a:r>
          <a:endParaRPr lang="en-US" altLang="zh-CN" sz="1600" dirty="0"/>
        </a:p>
      </dgm:t>
    </dgm:pt>
    <dgm:pt modelId="{E2356E97-8AD4-4E7F-BD52-F79778B2FBBF}" type="parTrans" cxnId="{BDDF5BD8-F1C8-4C2B-B9E0-704CFA9EA6E2}">
      <dgm:prSet/>
      <dgm:spPr/>
      <dgm:t>
        <a:bodyPr/>
        <a:lstStyle/>
        <a:p>
          <a:pPr algn="l"/>
          <a:endParaRPr lang="zh-CN" altLang="en-US" sz="1100"/>
        </a:p>
      </dgm:t>
    </dgm:pt>
    <dgm:pt modelId="{2135E381-913E-4CE8-BC41-948750FF9268}" type="sibTrans" cxnId="{BDDF5BD8-F1C8-4C2B-B9E0-704CFA9EA6E2}">
      <dgm:prSet/>
      <dgm:spPr/>
      <dgm:t>
        <a:bodyPr/>
        <a:lstStyle/>
        <a:p>
          <a:pPr algn="l"/>
          <a:endParaRPr lang="zh-CN" altLang="en-US" sz="1100"/>
        </a:p>
      </dgm:t>
    </dgm:pt>
    <dgm:pt modelId="{729623CE-46B2-4706-B3F6-5BF95C1B1837}" type="pres">
      <dgm:prSet presAssocID="{3AD3B76F-5331-42DB-BA0D-CACB0BA2D07D}" presName="linearFlow" presStyleCnt="0">
        <dgm:presLayoutVars>
          <dgm:dir/>
          <dgm:resizeHandles val="exact"/>
        </dgm:presLayoutVars>
      </dgm:prSet>
      <dgm:spPr/>
    </dgm:pt>
    <dgm:pt modelId="{27409BCC-E360-4983-9B5F-8BFF14B31115}" type="pres">
      <dgm:prSet presAssocID="{86025B0B-C913-4711-BF8A-A1F2F76CED4D}" presName="composite" presStyleCnt="0"/>
      <dgm:spPr/>
    </dgm:pt>
    <dgm:pt modelId="{DF489258-B0A6-4D28-9089-126FC664DD04}" type="pres">
      <dgm:prSet presAssocID="{86025B0B-C913-4711-BF8A-A1F2F76CED4D}" presName="imgShp" presStyleLbl="fgImgPlace1" presStyleIdx="0" presStyleCnt="3"/>
      <dgm:spPr>
        <a:blipFill rotWithShape="0">
          <a:blip xmlns:r="http://schemas.openxmlformats.org/officeDocument/2006/relationships" r:embed="rId1"/>
          <a:stretch>
            <a:fillRect/>
          </a:stretch>
        </a:blipFill>
      </dgm:spPr>
    </dgm:pt>
    <dgm:pt modelId="{F03320B3-1137-46BA-BA86-F9043B416CB9}" type="pres">
      <dgm:prSet presAssocID="{86025B0B-C913-4711-BF8A-A1F2F76CED4D}" presName="txShp" presStyleLbl="node1" presStyleIdx="0" presStyleCnt="3">
        <dgm:presLayoutVars>
          <dgm:bulletEnabled val="1"/>
        </dgm:presLayoutVars>
      </dgm:prSet>
      <dgm:spPr/>
      <dgm:t>
        <a:bodyPr/>
        <a:lstStyle/>
        <a:p>
          <a:endParaRPr lang="zh-CN" altLang="en-US"/>
        </a:p>
      </dgm:t>
    </dgm:pt>
    <dgm:pt modelId="{89F15663-8355-43EA-9165-3FD6713DB01F}" type="pres">
      <dgm:prSet presAssocID="{EE643F59-6DE8-4191-BBF3-5E5D9EA87ED2}" presName="spacing" presStyleCnt="0"/>
      <dgm:spPr/>
    </dgm:pt>
    <dgm:pt modelId="{0CA21629-3585-4BD8-82AA-1EEA060F7D8F}" type="pres">
      <dgm:prSet presAssocID="{3F9984B2-D494-4EB2-AB0B-8449E19C81C4}" presName="composite" presStyleCnt="0"/>
      <dgm:spPr/>
    </dgm:pt>
    <dgm:pt modelId="{999B3493-5314-4DD5-94C4-918007A36E5D}" type="pres">
      <dgm:prSet presAssocID="{3F9984B2-D494-4EB2-AB0B-8449E19C81C4}" presName="imgShp" presStyleLbl="fgImgPlace1" presStyleIdx="1" presStyleCnt="3"/>
      <dgm:spPr>
        <a:blipFill rotWithShape="0">
          <a:blip xmlns:r="http://schemas.openxmlformats.org/officeDocument/2006/relationships" r:embed="rId2"/>
          <a:stretch>
            <a:fillRect/>
          </a:stretch>
        </a:blipFill>
      </dgm:spPr>
    </dgm:pt>
    <dgm:pt modelId="{54397846-A8B2-46DD-8D32-02BC8E0C5AD0}" type="pres">
      <dgm:prSet presAssocID="{3F9984B2-D494-4EB2-AB0B-8449E19C81C4}" presName="txShp" presStyleLbl="node1" presStyleIdx="1" presStyleCnt="3">
        <dgm:presLayoutVars>
          <dgm:bulletEnabled val="1"/>
        </dgm:presLayoutVars>
      </dgm:prSet>
      <dgm:spPr/>
      <dgm:t>
        <a:bodyPr/>
        <a:lstStyle/>
        <a:p>
          <a:endParaRPr lang="zh-CN" altLang="en-US"/>
        </a:p>
      </dgm:t>
    </dgm:pt>
    <dgm:pt modelId="{7A2228A8-38A4-4F2A-A19A-189C7C6ED3E8}" type="pres">
      <dgm:prSet presAssocID="{F75F44FB-33E9-4DBD-ADD2-646164EC6BE0}" presName="spacing" presStyleCnt="0"/>
      <dgm:spPr/>
    </dgm:pt>
    <dgm:pt modelId="{5D53DA78-18AD-4885-B8DB-397014FA965D}" type="pres">
      <dgm:prSet presAssocID="{4E6022FE-3C12-43C7-BB49-AF0FD7967416}" presName="composite" presStyleCnt="0"/>
      <dgm:spPr/>
    </dgm:pt>
    <dgm:pt modelId="{908BD257-7AB8-4BD3-B4C6-DFD267A59A4C}" type="pres">
      <dgm:prSet presAssocID="{4E6022FE-3C12-43C7-BB49-AF0FD7967416}" presName="imgShp" presStyleLbl="fgImgPlace1" presStyleIdx="2" presStyleCnt="3"/>
      <dgm:spPr>
        <a:blipFill rotWithShape="0">
          <a:blip xmlns:r="http://schemas.openxmlformats.org/officeDocument/2006/relationships" r:embed="rId3"/>
          <a:stretch>
            <a:fillRect/>
          </a:stretch>
        </a:blipFill>
      </dgm:spPr>
    </dgm:pt>
    <dgm:pt modelId="{467B5F34-EAFD-4FD1-8874-C5AE5A934459}" type="pres">
      <dgm:prSet presAssocID="{4E6022FE-3C12-43C7-BB49-AF0FD7967416}" presName="txShp" presStyleLbl="node1" presStyleIdx="2" presStyleCnt="3">
        <dgm:presLayoutVars>
          <dgm:bulletEnabled val="1"/>
        </dgm:presLayoutVars>
      </dgm:prSet>
      <dgm:spPr/>
      <dgm:t>
        <a:bodyPr/>
        <a:lstStyle/>
        <a:p>
          <a:endParaRPr lang="zh-CN" altLang="en-US"/>
        </a:p>
      </dgm:t>
    </dgm:pt>
  </dgm:ptLst>
  <dgm:cxnLst>
    <dgm:cxn modelId="{F40AD8F4-1C75-47D9-A66A-4C65F4FD5594}" type="presOf" srcId="{3F9984B2-D494-4EB2-AB0B-8449E19C81C4}" destId="{54397846-A8B2-46DD-8D32-02BC8E0C5AD0}" srcOrd="0" destOrd="0" presId="urn:microsoft.com/office/officeart/2005/8/layout/vList3#6"/>
    <dgm:cxn modelId="{8E28C4D8-C007-4FCB-AECF-5F3641E2B6B0}" type="presOf" srcId="{86025B0B-C913-4711-BF8A-A1F2F76CED4D}" destId="{F03320B3-1137-46BA-BA86-F9043B416CB9}" srcOrd="0" destOrd="0" presId="urn:microsoft.com/office/officeart/2005/8/layout/vList3#6"/>
    <dgm:cxn modelId="{BDDF5BD8-F1C8-4C2B-B9E0-704CFA9EA6E2}" srcId="{3AD3B76F-5331-42DB-BA0D-CACB0BA2D07D}" destId="{4E6022FE-3C12-43C7-BB49-AF0FD7967416}" srcOrd="2" destOrd="0" parTransId="{E2356E97-8AD4-4E7F-BD52-F79778B2FBBF}" sibTransId="{2135E381-913E-4CE8-BC41-948750FF9268}"/>
    <dgm:cxn modelId="{91391226-B4E1-4B1C-B2B8-9B8C3252F464}" type="presOf" srcId="{3AD3B76F-5331-42DB-BA0D-CACB0BA2D07D}" destId="{729623CE-46B2-4706-B3F6-5BF95C1B1837}" srcOrd="0" destOrd="0" presId="urn:microsoft.com/office/officeart/2005/8/layout/vList3#6"/>
    <dgm:cxn modelId="{5A090BE8-3E18-49EE-837F-187560EF7E02}" type="presOf" srcId="{4E6022FE-3C12-43C7-BB49-AF0FD7967416}" destId="{467B5F34-EAFD-4FD1-8874-C5AE5A934459}" srcOrd="0" destOrd="0" presId="urn:microsoft.com/office/officeart/2005/8/layout/vList3#6"/>
    <dgm:cxn modelId="{B62AA6D1-5C97-4748-B38E-0018FA606E69}" srcId="{3AD3B76F-5331-42DB-BA0D-CACB0BA2D07D}" destId="{86025B0B-C913-4711-BF8A-A1F2F76CED4D}" srcOrd="0" destOrd="0" parTransId="{5C205E98-EFB7-4FC6-9CAF-CF5EE8F14F76}" sibTransId="{EE643F59-6DE8-4191-BBF3-5E5D9EA87ED2}"/>
    <dgm:cxn modelId="{5E0337EC-B978-4A0D-A67E-32F750B9FF57}" srcId="{3AD3B76F-5331-42DB-BA0D-CACB0BA2D07D}" destId="{3F9984B2-D494-4EB2-AB0B-8449E19C81C4}" srcOrd="1" destOrd="0" parTransId="{2A459E85-E25B-42CF-AC1B-326D4DB75E3A}" sibTransId="{F75F44FB-33E9-4DBD-ADD2-646164EC6BE0}"/>
    <dgm:cxn modelId="{E0C43992-21B4-4DDC-9370-3C52C0D137B8}" type="presParOf" srcId="{729623CE-46B2-4706-B3F6-5BF95C1B1837}" destId="{27409BCC-E360-4983-9B5F-8BFF14B31115}" srcOrd="0" destOrd="0" presId="urn:microsoft.com/office/officeart/2005/8/layout/vList3#6"/>
    <dgm:cxn modelId="{6B0E57CE-D973-43AE-9946-A69AEE48A68D}" type="presParOf" srcId="{27409BCC-E360-4983-9B5F-8BFF14B31115}" destId="{DF489258-B0A6-4D28-9089-126FC664DD04}" srcOrd="0" destOrd="0" presId="urn:microsoft.com/office/officeart/2005/8/layout/vList3#6"/>
    <dgm:cxn modelId="{55FBEFEF-6BE9-44FC-9B3C-FFE74C84A776}" type="presParOf" srcId="{27409BCC-E360-4983-9B5F-8BFF14B31115}" destId="{F03320B3-1137-46BA-BA86-F9043B416CB9}" srcOrd="1" destOrd="0" presId="urn:microsoft.com/office/officeart/2005/8/layout/vList3#6"/>
    <dgm:cxn modelId="{4C5BAA09-9A34-4E43-9C4B-7807FA29ED31}" type="presParOf" srcId="{729623CE-46B2-4706-B3F6-5BF95C1B1837}" destId="{89F15663-8355-43EA-9165-3FD6713DB01F}" srcOrd="1" destOrd="0" presId="urn:microsoft.com/office/officeart/2005/8/layout/vList3#6"/>
    <dgm:cxn modelId="{861C2FBB-3E66-46A3-8939-A404F3C21252}" type="presParOf" srcId="{729623CE-46B2-4706-B3F6-5BF95C1B1837}" destId="{0CA21629-3585-4BD8-82AA-1EEA060F7D8F}" srcOrd="2" destOrd="0" presId="urn:microsoft.com/office/officeart/2005/8/layout/vList3#6"/>
    <dgm:cxn modelId="{2E574ED1-E22B-436A-A49B-D47C54E9FC25}" type="presParOf" srcId="{0CA21629-3585-4BD8-82AA-1EEA060F7D8F}" destId="{999B3493-5314-4DD5-94C4-918007A36E5D}" srcOrd="0" destOrd="0" presId="urn:microsoft.com/office/officeart/2005/8/layout/vList3#6"/>
    <dgm:cxn modelId="{55211048-B5E3-4494-ABD6-C64427EDD4C2}" type="presParOf" srcId="{0CA21629-3585-4BD8-82AA-1EEA060F7D8F}" destId="{54397846-A8B2-46DD-8D32-02BC8E0C5AD0}" srcOrd="1" destOrd="0" presId="urn:microsoft.com/office/officeart/2005/8/layout/vList3#6"/>
    <dgm:cxn modelId="{953021D6-6CE5-4394-BE1F-ADC7E5B4B2DC}" type="presParOf" srcId="{729623CE-46B2-4706-B3F6-5BF95C1B1837}" destId="{7A2228A8-38A4-4F2A-A19A-189C7C6ED3E8}" srcOrd="3" destOrd="0" presId="urn:microsoft.com/office/officeart/2005/8/layout/vList3#6"/>
    <dgm:cxn modelId="{0491EED3-FD8D-4CC7-B19A-0F1E4152AE5A}" type="presParOf" srcId="{729623CE-46B2-4706-B3F6-5BF95C1B1837}" destId="{5D53DA78-18AD-4885-B8DB-397014FA965D}" srcOrd="4" destOrd="0" presId="urn:microsoft.com/office/officeart/2005/8/layout/vList3#6"/>
    <dgm:cxn modelId="{519B8B0B-D67B-427D-9EFF-EA5E902DA811}" type="presParOf" srcId="{5D53DA78-18AD-4885-B8DB-397014FA965D}" destId="{908BD257-7AB8-4BD3-B4C6-DFD267A59A4C}" srcOrd="0" destOrd="0" presId="urn:microsoft.com/office/officeart/2005/8/layout/vList3#6"/>
    <dgm:cxn modelId="{6717FCBE-182E-47BD-8CEE-9735FD38E211}" type="presParOf" srcId="{5D53DA78-18AD-4885-B8DB-397014FA965D}" destId="{467B5F34-EAFD-4FD1-8874-C5AE5A934459}" srcOrd="1" destOrd="0" presId="urn:microsoft.com/office/officeart/2005/8/layout/vList3#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FC6653-B50D-412C-8C80-9E9E68456756}">
      <dsp:nvSpPr>
        <dsp:cNvPr id="0" name=""/>
        <dsp:cNvSpPr/>
      </dsp:nvSpPr>
      <dsp:spPr>
        <a:xfrm>
          <a:off x="6732" y="346884"/>
          <a:ext cx="2012414" cy="1207448"/>
        </a:xfrm>
        <a:prstGeom prst="roundRect">
          <a:avLst>
            <a:gd name="adj" fmla="val 10000"/>
          </a:avLst>
        </a:prstGeom>
        <a:solidFill>
          <a:srgbClr val="E954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itchFamily="34" charset="-122"/>
              <a:ea typeface="微软雅黑" pitchFamily="34" charset="-122"/>
              <a:cs typeface="+mn-ea"/>
              <a:sym typeface="+mn-lt"/>
            </a:rPr>
            <a:t>用户扫码</a:t>
          </a:r>
          <a:endParaRPr lang="en-US" altLang="zh-CN" sz="2000" b="1" kern="1200" dirty="0">
            <a:latin typeface="微软雅黑" pitchFamily="34" charset="-122"/>
            <a:ea typeface="微软雅黑" pitchFamily="34" charset="-122"/>
            <a:cs typeface="+mn-ea"/>
            <a:sym typeface="+mn-lt"/>
          </a:endParaRPr>
        </a:p>
        <a:p>
          <a:pPr marL="0" lvl="0" indent="0" algn="ctr" defTabSz="889000">
            <a:lnSpc>
              <a:spcPct val="90000"/>
            </a:lnSpc>
            <a:spcBef>
              <a:spcPct val="0"/>
            </a:spcBef>
            <a:spcAft>
              <a:spcPct val="35000"/>
            </a:spcAft>
            <a:buNone/>
          </a:pPr>
          <a:r>
            <a:rPr lang="zh-CN" altLang="en-US" sz="2000" b="1" kern="1200" dirty="0">
              <a:latin typeface="微软雅黑" pitchFamily="34" charset="-122"/>
              <a:ea typeface="微软雅黑" pitchFamily="34" charset="-122"/>
              <a:cs typeface="+mn-ea"/>
              <a:sym typeface="+mn-lt"/>
            </a:rPr>
            <a:t>下意向单</a:t>
          </a:r>
          <a:endParaRPr lang="zh-CN" altLang="en-US" sz="2000" kern="1200" dirty="0">
            <a:latin typeface="微软雅黑" pitchFamily="34" charset="-122"/>
            <a:ea typeface="微软雅黑" pitchFamily="34" charset="-122"/>
          </a:endParaRPr>
        </a:p>
      </dsp:txBody>
      <dsp:txXfrm>
        <a:off x="42097" y="382249"/>
        <a:ext cx="1941684" cy="1136718"/>
      </dsp:txXfrm>
    </dsp:sp>
    <dsp:sp modelId="{6F64C184-0225-4DDD-94CF-F8638A98D800}">
      <dsp:nvSpPr>
        <dsp:cNvPr id="0" name=""/>
        <dsp:cNvSpPr/>
      </dsp:nvSpPr>
      <dsp:spPr>
        <a:xfrm>
          <a:off x="2196239" y="701069"/>
          <a:ext cx="426631" cy="49907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chemeClr val="bg1"/>
            </a:solidFill>
            <a:latin typeface="微软雅黑" pitchFamily="34" charset="-122"/>
            <a:ea typeface="微软雅黑" pitchFamily="34" charset="-122"/>
          </a:endParaRPr>
        </a:p>
      </dsp:txBody>
      <dsp:txXfrm>
        <a:off x="2196239" y="800885"/>
        <a:ext cx="298642" cy="299446"/>
      </dsp:txXfrm>
    </dsp:sp>
    <dsp:sp modelId="{10CE7E3E-2D81-47A2-B113-343A5F555162}">
      <dsp:nvSpPr>
        <dsp:cNvPr id="0" name=""/>
        <dsp:cNvSpPr/>
      </dsp:nvSpPr>
      <dsp:spPr>
        <a:xfrm>
          <a:off x="2824112" y="346884"/>
          <a:ext cx="2012414" cy="1207448"/>
        </a:xfrm>
        <a:prstGeom prst="roundRect">
          <a:avLst>
            <a:gd name="adj" fmla="val 10000"/>
          </a:avLst>
        </a:prstGeom>
        <a:solidFill>
          <a:srgbClr val="E954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a:latin typeface="微软雅黑" pitchFamily="34" charset="-122"/>
              <a:ea typeface="微软雅黑" pitchFamily="34" charset="-122"/>
              <a:cs typeface="+mn-ea"/>
              <a:sym typeface="+mn-lt"/>
            </a:rPr>
            <a:t>销售员填号码（可批量导入）</a:t>
          </a:r>
          <a:endParaRPr lang="zh-CN" altLang="en-US" sz="2000" kern="1200" dirty="0">
            <a:latin typeface="微软雅黑" pitchFamily="34" charset="-122"/>
            <a:ea typeface="微软雅黑" pitchFamily="34" charset="-122"/>
          </a:endParaRPr>
        </a:p>
      </dsp:txBody>
      <dsp:txXfrm>
        <a:off x="2859477" y="382249"/>
        <a:ext cx="1941684" cy="1136718"/>
      </dsp:txXfrm>
    </dsp:sp>
    <dsp:sp modelId="{3426BEC6-843C-4DB8-A624-F8BB0D3334F8}">
      <dsp:nvSpPr>
        <dsp:cNvPr id="0" name=""/>
        <dsp:cNvSpPr/>
      </dsp:nvSpPr>
      <dsp:spPr>
        <a:xfrm>
          <a:off x="5013619" y="701069"/>
          <a:ext cx="426631" cy="49907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chemeClr val="bg1"/>
            </a:solidFill>
            <a:latin typeface="微软雅黑" pitchFamily="34" charset="-122"/>
            <a:ea typeface="微软雅黑" pitchFamily="34" charset="-122"/>
          </a:endParaRPr>
        </a:p>
      </dsp:txBody>
      <dsp:txXfrm>
        <a:off x="5013619" y="800885"/>
        <a:ext cx="298642" cy="299446"/>
      </dsp:txXfrm>
    </dsp:sp>
    <dsp:sp modelId="{248FA627-285F-45FB-ABC4-63D5C09F8025}">
      <dsp:nvSpPr>
        <dsp:cNvPr id="0" name=""/>
        <dsp:cNvSpPr/>
      </dsp:nvSpPr>
      <dsp:spPr>
        <a:xfrm>
          <a:off x="5641492" y="346884"/>
          <a:ext cx="2012414" cy="1207448"/>
        </a:xfrm>
        <a:prstGeom prst="roundRect">
          <a:avLst>
            <a:gd name="adj" fmla="val 10000"/>
          </a:avLst>
        </a:prstGeom>
        <a:solidFill>
          <a:srgbClr val="E954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itchFamily="34" charset="-122"/>
              <a:ea typeface="微软雅黑" pitchFamily="34" charset="-122"/>
              <a:cs typeface="+mn-ea"/>
              <a:sym typeface="+mn-lt"/>
            </a:rPr>
            <a:t>预实名</a:t>
          </a:r>
          <a:endParaRPr lang="zh-CN" altLang="en-US" sz="2000" kern="1200" dirty="0">
            <a:latin typeface="微软雅黑" pitchFamily="34" charset="-122"/>
            <a:ea typeface="微软雅黑" pitchFamily="34" charset="-122"/>
          </a:endParaRPr>
        </a:p>
      </dsp:txBody>
      <dsp:txXfrm>
        <a:off x="5676857" y="382249"/>
        <a:ext cx="1941684" cy="1136718"/>
      </dsp:txXfrm>
    </dsp:sp>
    <dsp:sp modelId="{A5582590-1866-46E6-B44B-2B6C3B5A0D43}">
      <dsp:nvSpPr>
        <dsp:cNvPr id="0" name=""/>
        <dsp:cNvSpPr/>
      </dsp:nvSpPr>
      <dsp:spPr>
        <a:xfrm rot="5400000">
          <a:off x="6434383" y="1695202"/>
          <a:ext cx="426631" cy="49907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chemeClr val="bg1"/>
            </a:solidFill>
            <a:latin typeface="微软雅黑" pitchFamily="34" charset="-122"/>
            <a:ea typeface="微软雅黑" pitchFamily="34" charset="-122"/>
          </a:endParaRPr>
        </a:p>
      </dsp:txBody>
      <dsp:txXfrm rot="-5400000">
        <a:off x="6497976" y="1731426"/>
        <a:ext cx="299446" cy="298642"/>
      </dsp:txXfrm>
    </dsp:sp>
    <dsp:sp modelId="{58A553BA-D7C2-44EA-9A0A-B3C8B395461F}">
      <dsp:nvSpPr>
        <dsp:cNvPr id="0" name=""/>
        <dsp:cNvSpPr/>
      </dsp:nvSpPr>
      <dsp:spPr>
        <a:xfrm>
          <a:off x="5641492" y="2359298"/>
          <a:ext cx="2012414" cy="1207448"/>
        </a:xfrm>
        <a:prstGeom prst="roundRect">
          <a:avLst>
            <a:gd name="adj" fmla="val 10000"/>
          </a:avLst>
        </a:prstGeom>
        <a:solidFill>
          <a:srgbClr val="E954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itchFamily="34" charset="-122"/>
              <a:ea typeface="微软雅黑" pitchFamily="34" charset="-122"/>
              <a:cs typeface="+mn-ea"/>
              <a:sym typeface="+mn-lt"/>
            </a:rPr>
            <a:t>销售员寄卡</a:t>
          </a:r>
          <a:r>
            <a:rPr lang="en-US" altLang="zh-CN" sz="2000" b="1" kern="1200" dirty="0">
              <a:latin typeface="微软雅黑" pitchFamily="34" charset="-122"/>
              <a:ea typeface="微软雅黑" pitchFamily="34" charset="-122"/>
              <a:cs typeface="+mn-ea"/>
              <a:sym typeface="+mn-lt"/>
            </a:rPr>
            <a:t>/</a:t>
          </a:r>
        </a:p>
        <a:p>
          <a:pPr marL="0" lvl="0" indent="0" algn="ctr" defTabSz="889000">
            <a:lnSpc>
              <a:spcPct val="90000"/>
            </a:lnSpc>
            <a:spcBef>
              <a:spcPct val="0"/>
            </a:spcBef>
            <a:spcAft>
              <a:spcPct val="35000"/>
            </a:spcAft>
            <a:buNone/>
          </a:pPr>
          <a:r>
            <a:rPr lang="zh-CN" altLang="en-US" sz="2000" b="1" kern="1200" dirty="0">
              <a:latin typeface="微软雅黑" pitchFamily="34" charset="-122"/>
              <a:ea typeface="微软雅黑" pitchFamily="34" charset="-122"/>
              <a:cs typeface="+mn-ea"/>
              <a:sym typeface="+mn-lt"/>
            </a:rPr>
            <a:t>上门送卡</a:t>
          </a:r>
          <a:endParaRPr lang="zh-CN" altLang="en-US" sz="2000" kern="1200" dirty="0">
            <a:latin typeface="微软雅黑" pitchFamily="34" charset="-122"/>
            <a:ea typeface="微软雅黑" pitchFamily="34" charset="-122"/>
          </a:endParaRPr>
        </a:p>
      </dsp:txBody>
      <dsp:txXfrm>
        <a:off x="5676857" y="2394663"/>
        <a:ext cx="1941684" cy="1136718"/>
      </dsp:txXfrm>
    </dsp:sp>
    <dsp:sp modelId="{DEFD71D8-CFE5-4370-B6E4-FDB241C0211A}">
      <dsp:nvSpPr>
        <dsp:cNvPr id="0" name=""/>
        <dsp:cNvSpPr/>
      </dsp:nvSpPr>
      <dsp:spPr>
        <a:xfrm rot="10800000">
          <a:off x="5037768" y="2713483"/>
          <a:ext cx="426631" cy="49907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chemeClr val="bg1"/>
            </a:solidFill>
            <a:latin typeface="微软雅黑" pitchFamily="34" charset="-122"/>
            <a:ea typeface="微软雅黑" pitchFamily="34" charset="-122"/>
          </a:endParaRPr>
        </a:p>
      </dsp:txBody>
      <dsp:txXfrm rot="10800000">
        <a:off x="5165757" y="2813299"/>
        <a:ext cx="298642" cy="299446"/>
      </dsp:txXfrm>
    </dsp:sp>
    <dsp:sp modelId="{49E607F9-3350-4712-A698-500BB138F6FB}">
      <dsp:nvSpPr>
        <dsp:cNvPr id="0" name=""/>
        <dsp:cNvSpPr/>
      </dsp:nvSpPr>
      <dsp:spPr>
        <a:xfrm>
          <a:off x="2824112" y="2359298"/>
          <a:ext cx="2012414" cy="1207448"/>
        </a:xfrm>
        <a:prstGeom prst="roundRect">
          <a:avLst>
            <a:gd name="adj" fmla="val 10000"/>
          </a:avLst>
        </a:prstGeom>
        <a:solidFill>
          <a:srgbClr val="E954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itchFamily="34" charset="-122"/>
              <a:ea typeface="微软雅黑" pitchFamily="34" charset="-122"/>
              <a:cs typeface="+mn-ea"/>
              <a:sym typeface="+mn-lt"/>
            </a:rPr>
            <a:t>线上实名</a:t>
          </a:r>
          <a:endParaRPr lang="zh-CN" altLang="en-US" sz="2000" kern="1200" dirty="0">
            <a:latin typeface="微软雅黑" pitchFamily="34" charset="-122"/>
            <a:ea typeface="微软雅黑" pitchFamily="34" charset="-122"/>
          </a:endParaRPr>
        </a:p>
      </dsp:txBody>
      <dsp:txXfrm>
        <a:off x="2859477" y="2394663"/>
        <a:ext cx="1941684" cy="1136718"/>
      </dsp:txXfrm>
    </dsp:sp>
    <dsp:sp modelId="{13EAA00C-F8CC-43FC-A31B-3B10DB07DFE6}">
      <dsp:nvSpPr>
        <dsp:cNvPr id="0" name=""/>
        <dsp:cNvSpPr/>
      </dsp:nvSpPr>
      <dsp:spPr>
        <a:xfrm rot="10800000">
          <a:off x="2220388" y="2713483"/>
          <a:ext cx="426631" cy="49907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chemeClr val="bg1"/>
            </a:solidFill>
            <a:latin typeface="微软雅黑" pitchFamily="34" charset="-122"/>
            <a:ea typeface="微软雅黑" pitchFamily="34" charset="-122"/>
          </a:endParaRPr>
        </a:p>
      </dsp:txBody>
      <dsp:txXfrm rot="10800000">
        <a:off x="2348377" y="2813299"/>
        <a:ext cx="298642" cy="299446"/>
      </dsp:txXfrm>
    </dsp:sp>
    <dsp:sp modelId="{B8F6CACF-F7E5-4763-BA99-D57E51C771F0}">
      <dsp:nvSpPr>
        <dsp:cNvPr id="0" name=""/>
        <dsp:cNvSpPr/>
      </dsp:nvSpPr>
      <dsp:spPr>
        <a:xfrm>
          <a:off x="6732" y="2359298"/>
          <a:ext cx="2012414" cy="1207448"/>
        </a:xfrm>
        <a:prstGeom prst="roundRect">
          <a:avLst>
            <a:gd name="adj" fmla="val 10000"/>
          </a:avLst>
        </a:prstGeom>
        <a:solidFill>
          <a:srgbClr val="E954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itchFamily="34" charset="-122"/>
              <a:ea typeface="微软雅黑" pitchFamily="34" charset="-122"/>
              <a:cs typeface="+mn-ea"/>
              <a:sym typeface="+mn-lt"/>
            </a:rPr>
            <a:t>激活</a:t>
          </a:r>
          <a:endParaRPr lang="zh-CN" altLang="en-US" sz="2000" kern="1200" dirty="0">
            <a:latin typeface="微软雅黑" pitchFamily="34" charset="-122"/>
            <a:ea typeface="微软雅黑" pitchFamily="34" charset="-122"/>
          </a:endParaRPr>
        </a:p>
      </dsp:txBody>
      <dsp:txXfrm>
        <a:off x="42097" y="2394663"/>
        <a:ext cx="1941684" cy="113671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960646" y="1370"/>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点击</a:t>
          </a:r>
          <a:endParaRPr lang="en-US" altLang="zh-CN" sz="1800" kern="1200" dirty="0"/>
        </a:p>
        <a:p>
          <a:pPr marL="0" lvl="0" indent="0" algn="ctr" defTabSz="800100">
            <a:lnSpc>
              <a:spcPct val="90000"/>
            </a:lnSpc>
            <a:spcBef>
              <a:spcPct val="0"/>
            </a:spcBef>
            <a:spcAft>
              <a:spcPct val="35000"/>
            </a:spcAft>
            <a:buNone/>
          </a:pPr>
          <a:r>
            <a:rPr lang="zh-CN" altLang="en-US" sz="1800" kern="1200" dirty="0"/>
            <a:t>老用户优惠</a:t>
          </a:r>
        </a:p>
      </dsp:txBody>
      <dsp:txXfrm rot="10800000">
        <a:off x="1220150" y="1370"/>
        <a:ext cx="2524132" cy="1038018"/>
      </dsp:txXfrm>
    </dsp:sp>
    <dsp:sp modelId="{DF489258-B0A6-4D28-9089-126FC664DD04}">
      <dsp:nvSpPr>
        <dsp:cNvPr id="0" name=""/>
        <dsp:cNvSpPr/>
      </dsp:nvSpPr>
      <dsp:spPr>
        <a:xfrm>
          <a:off x="441637" y="1370"/>
          <a:ext cx="1038018" cy="1038018"/>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960646" y="1349245"/>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输入身份证</a:t>
          </a:r>
          <a:r>
            <a:rPr lang="en-US" altLang="zh-CN" sz="1800" kern="1200" dirty="0"/>
            <a:t>/</a:t>
          </a:r>
          <a:r>
            <a:rPr lang="zh-CN" altLang="en-US" sz="1800" kern="1200" dirty="0"/>
            <a:t>手机号</a:t>
          </a:r>
          <a:r>
            <a:rPr lang="en-US" altLang="zh-CN" sz="1800" kern="1200" dirty="0"/>
            <a:t>/</a:t>
          </a:r>
          <a:r>
            <a:rPr lang="zh-CN" altLang="en-US" sz="1800" kern="1200" dirty="0"/>
            <a:t>宽带账号</a:t>
          </a:r>
        </a:p>
      </dsp:txBody>
      <dsp:txXfrm rot="10800000">
        <a:off x="1220150" y="1349245"/>
        <a:ext cx="2524132" cy="1038018"/>
      </dsp:txXfrm>
    </dsp:sp>
    <dsp:sp modelId="{999B3493-5314-4DD5-94C4-918007A36E5D}">
      <dsp:nvSpPr>
        <dsp:cNvPr id="0" name=""/>
        <dsp:cNvSpPr/>
      </dsp:nvSpPr>
      <dsp:spPr>
        <a:xfrm>
          <a:off x="441637" y="1349245"/>
          <a:ext cx="1038018" cy="1038018"/>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960646" y="2697119"/>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点击宽带右边的按钮“优惠推荐”</a:t>
          </a:r>
        </a:p>
      </dsp:txBody>
      <dsp:txXfrm rot="10800000">
        <a:off x="1220150" y="2697119"/>
        <a:ext cx="2524132" cy="1038018"/>
      </dsp:txXfrm>
    </dsp:sp>
    <dsp:sp modelId="{908BD257-7AB8-4BD3-B4C6-DFD267A59A4C}">
      <dsp:nvSpPr>
        <dsp:cNvPr id="0" name=""/>
        <dsp:cNvSpPr/>
      </dsp:nvSpPr>
      <dsp:spPr>
        <a:xfrm>
          <a:off x="441637" y="2697119"/>
          <a:ext cx="1038018" cy="1038018"/>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960646" y="1370"/>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单宽无需填写验证码，直接进入优惠方案</a:t>
          </a:r>
        </a:p>
      </dsp:txBody>
      <dsp:txXfrm rot="10800000">
        <a:off x="1220150" y="1370"/>
        <a:ext cx="2524132" cy="1038018"/>
      </dsp:txXfrm>
    </dsp:sp>
    <dsp:sp modelId="{DF489258-B0A6-4D28-9089-126FC664DD04}">
      <dsp:nvSpPr>
        <dsp:cNvPr id="0" name=""/>
        <dsp:cNvSpPr/>
      </dsp:nvSpPr>
      <dsp:spPr>
        <a:xfrm>
          <a:off x="441637" y="1370"/>
          <a:ext cx="1038018" cy="1038018"/>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960646" y="1349245"/>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点击了解推荐套餐详情，可了解套餐具体资费</a:t>
          </a:r>
          <a:endParaRPr lang="en-US" altLang="zh-CN" sz="1600" kern="1200" dirty="0"/>
        </a:p>
      </dsp:txBody>
      <dsp:txXfrm rot="10800000">
        <a:off x="1220150" y="1349245"/>
        <a:ext cx="2524132" cy="1038018"/>
      </dsp:txXfrm>
    </dsp:sp>
    <dsp:sp modelId="{999B3493-5314-4DD5-94C4-918007A36E5D}">
      <dsp:nvSpPr>
        <dsp:cNvPr id="0" name=""/>
        <dsp:cNvSpPr/>
      </dsp:nvSpPr>
      <dsp:spPr>
        <a:xfrm>
          <a:off x="441637" y="1349245"/>
          <a:ext cx="1038018" cy="1038018"/>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960646" y="2697119"/>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点击马上办理后，会跳转到新用户下单页面填写相关信息</a:t>
          </a:r>
          <a:endParaRPr lang="en-US" altLang="zh-CN" sz="1600" kern="1200" dirty="0"/>
        </a:p>
      </dsp:txBody>
      <dsp:txXfrm rot="10800000">
        <a:off x="1220150" y="2697119"/>
        <a:ext cx="2524132" cy="1038018"/>
      </dsp:txXfrm>
    </dsp:sp>
    <dsp:sp modelId="{908BD257-7AB8-4BD3-B4C6-DFD267A59A4C}">
      <dsp:nvSpPr>
        <dsp:cNvPr id="0" name=""/>
        <dsp:cNvSpPr/>
      </dsp:nvSpPr>
      <dsp:spPr>
        <a:xfrm>
          <a:off x="441637" y="2697119"/>
          <a:ext cx="1038018" cy="1038018"/>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1010964" y="1768"/>
          <a:ext cx="2902549" cy="1119486"/>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93662"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新用户点击提交后会出现客服二维码弹窗和收到短信</a:t>
          </a:r>
          <a:endParaRPr lang="en-US" altLang="zh-CN" sz="1600" kern="1200" dirty="0"/>
        </a:p>
      </dsp:txBody>
      <dsp:txXfrm rot="10800000">
        <a:off x="1290835" y="1768"/>
        <a:ext cx="2622678" cy="1119486"/>
      </dsp:txXfrm>
    </dsp:sp>
    <dsp:sp modelId="{DF489258-B0A6-4D28-9089-126FC664DD04}">
      <dsp:nvSpPr>
        <dsp:cNvPr id="0" name=""/>
        <dsp:cNvSpPr/>
      </dsp:nvSpPr>
      <dsp:spPr>
        <a:xfrm>
          <a:off x="451221" y="1768"/>
          <a:ext cx="1119486" cy="1119486"/>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1010964" y="1455430"/>
          <a:ext cx="2902549" cy="1119486"/>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93662"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新用户点击短信链接可查询订单进度</a:t>
          </a:r>
          <a:endParaRPr lang="en-US" altLang="zh-CN" sz="1600" kern="1200" dirty="0"/>
        </a:p>
      </dsp:txBody>
      <dsp:txXfrm rot="10800000">
        <a:off x="1290835" y="1455430"/>
        <a:ext cx="2622678" cy="1119486"/>
      </dsp:txXfrm>
    </dsp:sp>
    <dsp:sp modelId="{999B3493-5314-4DD5-94C4-918007A36E5D}">
      <dsp:nvSpPr>
        <dsp:cNvPr id="0" name=""/>
        <dsp:cNvSpPr/>
      </dsp:nvSpPr>
      <dsp:spPr>
        <a:xfrm>
          <a:off x="451221" y="1455430"/>
          <a:ext cx="1119486" cy="1119486"/>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1010964" y="2909091"/>
          <a:ext cx="2902549" cy="1119486"/>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93662" tIns="53340" rIns="99568" bIns="53340" numCol="1" spcCol="1270" anchor="ctr" anchorCtr="0">
          <a:noAutofit/>
        </a:bodyPr>
        <a:lstStyle/>
        <a:p>
          <a:pPr marL="0" lvl="0" indent="0" algn="l" defTabSz="622300">
            <a:lnSpc>
              <a:spcPct val="90000"/>
            </a:lnSpc>
            <a:spcBef>
              <a:spcPct val="0"/>
            </a:spcBef>
            <a:spcAft>
              <a:spcPct val="35000"/>
            </a:spcAft>
            <a:buNone/>
          </a:pPr>
          <a:r>
            <a:rPr lang="zh-CN" altLang="en-US" sz="1400" kern="1200" dirty="0"/>
            <a:t>手机卡实名激活成功后，订单状态会自动跳转为待受理，待营业员受理为融合套餐</a:t>
          </a:r>
        </a:p>
      </dsp:txBody>
      <dsp:txXfrm rot="10800000">
        <a:off x="1290835" y="2909091"/>
        <a:ext cx="2622678" cy="1119486"/>
      </dsp:txXfrm>
    </dsp:sp>
    <dsp:sp modelId="{908BD257-7AB8-4BD3-B4C6-DFD267A59A4C}">
      <dsp:nvSpPr>
        <dsp:cNvPr id="0" name=""/>
        <dsp:cNvSpPr/>
      </dsp:nvSpPr>
      <dsp:spPr>
        <a:xfrm>
          <a:off x="451221" y="2909091"/>
          <a:ext cx="1119486" cy="1119486"/>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960646" y="1370"/>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关注公众号“校园合伙人计划”</a:t>
          </a:r>
        </a:p>
      </dsp:txBody>
      <dsp:txXfrm rot="10800000">
        <a:off x="1220150" y="1370"/>
        <a:ext cx="2524132" cy="1038018"/>
      </dsp:txXfrm>
    </dsp:sp>
    <dsp:sp modelId="{DF489258-B0A6-4D28-9089-126FC664DD04}">
      <dsp:nvSpPr>
        <dsp:cNvPr id="0" name=""/>
        <dsp:cNvSpPr/>
      </dsp:nvSpPr>
      <dsp:spPr>
        <a:xfrm>
          <a:off x="441637" y="1370"/>
          <a:ext cx="1038018" cy="1038018"/>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960646" y="1349245"/>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点击子菜单“用户管理”中的“报名加入”</a:t>
          </a:r>
        </a:p>
      </dsp:txBody>
      <dsp:txXfrm rot="10800000">
        <a:off x="1220150" y="1349245"/>
        <a:ext cx="2524132" cy="1038018"/>
      </dsp:txXfrm>
    </dsp:sp>
    <dsp:sp modelId="{999B3493-5314-4DD5-94C4-918007A36E5D}">
      <dsp:nvSpPr>
        <dsp:cNvPr id="0" name=""/>
        <dsp:cNvSpPr/>
      </dsp:nvSpPr>
      <dsp:spPr>
        <a:xfrm>
          <a:off x="441637" y="1349245"/>
          <a:ext cx="1038018" cy="1038018"/>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960646" y="2697119"/>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填写注册信息，提交县分管理员后台审核</a:t>
          </a:r>
        </a:p>
      </dsp:txBody>
      <dsp:txXfrm rot="10800000">
        <a:off x="1220150" y="2697119"/>
        <a:ext cx="2524132" cy="1038018"/>
      </dsp:txXfrm>
    </dsp:sp>
    <dsp:sp modelId="{908BD257-7AB8-4BD3-B4C6-DFD267A59A4C}">
      <dsp:nvSpPr>
        <dsp:cNvPr id="0" name=""/>
        <dsp:cNvSpPr/>
      </dsp:nvSpPr>
      <dsp:spPr>
        <a:xfrm>
          <a:off x="441637" y="2697119"/>
          <a:ext cx="1038018" cy="1038018"/>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1071469" y="382"/>
          <a:ext cx="3223074" cy="1038567"/>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980"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审核通过后即可进入公众号登录</a:t>
          </a:r>
        </a:p>
      </dsp:txBody>
      <dsp:txXfrm rot="10800000">
        <a:off x="1331111" y="382"/>
        <a:ext cx="2963432" cy="1038567"/>
      </dsp:txXfrm>
    </dsp:sp>
    <dsp:sp modelId="{DF489258-B0A6-4D28-9089-126FC664DD04}">
      <dsp:nvSpPr>
        <dsp:cNvPr id="0" name=""/>
        <dsp:cNvSpPr/>
      </dsp:nvSpPr>
      <dsp:spPr>
        <a:xfrm>
          <a:off x="552185" y="382"/>
          <a:ext cx="1038567" cy="1038567"/>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1071469" y="1348970"/>
          <a:ext cx="3223074" cy="1038567"/>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980"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点击子菜单“销售工具”中的“生成一人一码”</a:t>
          </a:r>
        </a:p>
      </dsp:txBody>
      <dsp:txXfrm rot="10800000">
        <a:off x="1331111" y="1348970"/>
        <a:ext cx="2963432" cy="1038567"/>
      </dsp:txXfrm>
    </dsp:sp>
    <dsp:sp modelId="{999B3493-5314-4DD5-94C4-918007A36E5D}">
      <dsp:nvSpPr>
        <dsp:cNvPr id="0" name=""/>
        <dsp:cNvSpPr/>
      </dsp:nvSpPr>
      <dsp:spPr>
        <a:xfrm>
          <a:off x="552185" y="1348970"/>
          <a:ext cx="1038567" cy="1038567"/>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1071469" y="2697558"/>
          <a:ext cx="3223074" cy="1038567"/>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980"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将生成的图片截图保存，分享给用户扫码下单</a:t>
          </a:r>
        </a:p>
      </dsp:txBody>
      <dsp:txXfrm rot="10800000">
        <a:off x="1331111" y="2697558"/>
        <a:ext cx="2963432" cy="1038567"/>
      </dsp:txXfrm>
    </dsp:sp>
    <dsp:sp modelId="{908BD257-7AB8-4BD3-B4C6-DFD267A59A4C}">
      <dsp:nvSpPr>
        <dsp:cNvPr id="0" name=""/>
        <dsp:cNvSpPr/>
      </dsp:nvSpPr>
      <dsp:spPr>
        <a:xfrm>
          <a:off x="552185" y="2697558"/>
          <a:ext cx="1038567" cy="1038567"/>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1071469" y="382"/>
          <a:ext cx="3223074" cy="1038567"/>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980"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用户下单后，销售员会收到短信通知</a:t>
          </a:r>
        </a:p>
      </dsp:txBody>
      <dsp:txXfrm rot="10800000">
        <a:off x="1331111" y="382"/>
        <a:ext cx="2963432" cy="1038567"/>
      </dsp:txXfrm>
    </dsp:sp>
    <dsp:sp modelId="{DF489258-B0A6-4D28-9089-126FC664DD04}">
      <dsp:nvSpPr>
        <dsp:cNvPr id="0" name=""/>
        <dsp:cNvSpPr/>
      </dsp:nvSpPr>
      <dsp:spPr>
        <a:xfrm>
          <a:off x="552185" y="382"/>
          <a:ext cx="1038567" cy="1038567"/>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1071469" y="1348970"/>
          <a:ext cx="3223074" cy="1038567"/>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980"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打开“校园合伙人计划”公众号，点击“销售工具”中的“线上放号订单”</a:t>
          </a:r>
        </a:p>
      </dsp:txBody>
      <dsp:txXfrm rot="10800000">
        <a:off x="1331111" y="1348970"/>
        <a:ext cx="2963432" cy="1038567"/>
      </dsp:txXfrm>
    </dsp:sp>
    <dsp:sp modelId="{999B3493-5314-4DD5-94C4-918007A36E5D}">
      <dsp:nvSpPr>
        <dsp:cNvPr id="0" name=""/>
        <dsp:cNvSpPr/>
      </dsp:nvSpPr>
      <dsp:spPr>
        <a:xfrm>
          <a:off x="552185" y="1348970"/>
          <a:ext cx="1038567" cy="1038567"/>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1071469" y="2697558"/>
          <a:ext cx="3223074" cy="1038567"/>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980" tIns="68580" rIns="128016" bIns="68580" numCol="1" spcCol="1270" anchor="ctr" anchorCtr="0">
          <a:noAutofit/>
        </a:bodyPr>
        <a:lstStyle/>
        <a:p>
          <a:pPr marL="0" lvl="0" indent="0" algn="ctr" defTabSz="800100">
            <a:lnSpc>
              <a:spcPct val="90000"/>
            </a:lnSpc>
            <a:spcBef>
              <a:spcPct val="0"/>
            </a:spcBef>
            <a:spcAft>
              <a:spcPct val="35000"/>
            </a:spcAft>
            <a:buNone/>
          </a:pPr>
          <a:r>
            <a:rPr lang="zh-Hans" altLang="en-US" sz="1800" kern="1200" dirty="0"/>
            <a:t>就看到所有通过扫你的二维码下的订单</a:t>
          </a:r>
          <a:endParaRPr lang="zh-CN" altLang="en-US" sz="1800" kern="1200" dirty="0"/>
        </a:p>
      </dsp:txBody>
      <dsp:txXfrm rot="10800000">
        <a:off x="1331111" y="2697558"/>
        <a:ext cx="2963432" cy="1038567"/>
      </dsp:txXfrm>
    </dsp:sp>
    <dsp:sp modelId="{908BD257-7AB8-4BD3-B4C6-DFD267A59A4C}">
      <dsp:nvSpPr>
        <dsp:cNvPr id="0" name=""/>
        <dsp:cNvSpPr/>
      </dsp:nvSpPr>
      <dsp:spPr>
        <a:xfrm>
          <a:off x="552185" y="2697558"/>
          <a:ext cx="1038567" cy="1038567"/>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1002864" y="0"/>
          <a:ext cx="2951195" cy="1038071"/>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61" tIns="60960" rIns="113792"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后台会记录该合伙人的所有订单，新订单的状态为“待处理”</a:t>
          </a:r>
        </a:p>
      </dsp:txBody>
      <dsp:txXfrm rot="10800000">
        <a:off x="1262382" y="0"/>
        <a:ext cx="2691677" cy="1038071"/>
      </dsp:txXfrm>
    </dsp:sp>
    <dsp:sp modelId="{DF489258-B0A6-4D28-9089-126FC664DD04}">
      <dsp:nvSpPr>
        <dsp:cNvPr id="0" name=""/>
        <dsp:cNvSpPr/>
      </dsp:nvSpPr>
      <dsp:spPr>
        <a:xfrm>
          <a:off x="483828" y="1275"/>
          <a:ext cx="1038071" cy="1038071"/>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1002864" y="1349218"/>
          <a:ext cx="2951195" cy="1038071"/>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61" tIns="60960" rIns="113792"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点击右边“处理</a:t>
          </a:r>
          <a:r>
            <a:rPr lang="en-US" altLang="zh-CN" sz="1600" kern="1200" dirty="0"/>
            <a:t>/</a:t>
          </a:r>
          <a:r>
            <a:rPr lang="zh-CN" altLang="en-US" sz="1600" kern="1200" dirty="0"/>
            <a:t>查看”，进入订单详细信息页面</a:t>
          </a:r>
          <a:endParaRPr lang="en-US" altLang="zh-CN" sz="1600" kern="1200" dirty="0"/>
        </a:p>
      </dsp:txBody>
      <dsp:txXfrm rot="10800000">
        <a:off x="1262382" y="1349218"/>
        <a:ext cx="2691677" cy="1038071"/>
      </dsp:txXfrm>
    </dsp:sp>
    <dsp:sp modelId="{999B3493-5314-4DD5-94C4-918007A36E5D}">
      <dsp:nvSpPr>
        <dsp:cNvPr id="0" name=""/>
        <dsp:cNvSpPr/>
      </dsp:nvSpPr>
      <dsp:spPr>
        <a:xfrm>
          <a:off x="483828" y="1349218"/>
          <a:ext cx="1038071" cy="1038071"/>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1002864" y="2697162"/>
          <a:ext cx="2951195" cy="1038071"/>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61" tIns="60960" rIns="113792"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选择配送方式：“快递”或者“上门” </a:t>
          </a:r>
        </a:p>
      </dsp:txBody>
      <dsp:txXfrm rot="10800000">
        <a:off x="1262382" y="2697162"/>
        <a:ext cx="2691677" cy="1038071"/>
      </dsp:txXfrm>
    </dsp:sp>
    <dsp:sp modelId="{908BD257-7AB8-4BD3-B4C6-DFD267A59A4C}">
      <dsp:nvSpPr>
        <dsp:cNvPr id="0" name=""/>
        <dsp:cNvSpPr/>
      </dsp:nvSpPr>
      <dsp:spPr>
        <a:xfrm>
          <a:off x="483828" y="2697162"/>
          <a:ext cx="1038071" cy="1038071"/>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1188700" y="1275"/>
          <a:ext cx="3688994" cy="1038071"/>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61"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选择“快递”</a:t>
          </a:r>
          <a:r>
            <a:rPr lang="zh-Hans" altLang="en-US" sz="1600" kern="1200" dirty="0"/>
            <a:t>后，</a:t>
          </a:r>
          <a:r>
            <a:rPr lang="zh-CN" altLang="en-US" sz="1600" kern="1200" dirty="0"/>
            <a:t>界面会自动刷新，状态变为“待选号”</a:t>
          </a:r>
          <a:r>
            <a:rPr lang="zh-Hans" altLang="en-US" sz="1600" kern="1200" dirty="0"/>
            <a:t>并转入填号码的界面</a:t>
          </a:r>
          <a:endParaRPr lang="en-US" altLang="zh-CN" sz="1600" kern="1200" dirty="0"/>
        </a:p>
      </dsp:txBody>
      <dsp:txXfrm rot="10800000">
        <a:off x="1448218" y="1275"/>
        <a:ext cx="3429476" cy="1038071"/>
      </dsp:txXfrm>
    </dsp:sp>
    <dsp:sp modelId="{DF489258-B0A6-4D28-9089-126FC664DD04}">
      <dsp:nvSpPr>
        <dsp:cNvPr id="0" name=""/>
        <dsp:cNvSpPr/>
      </dsp:nvSpPr>
      <dsp:spPr>
        <a:xfrm>
          <a:off x="669664" y="1275"/>
          <a:ext cx="1038071" cy="1038071"/>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1188700" y="1349218"/>
          <a:ext cx="3688994" cy="1038071"/>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61"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销售员填写分配给用户的</a:t>
          </a:r>
          <a:r>
            <a:rPr lang="en-US" altLang="zh-CN" sz="1600" kern="1200" dirty="0"/>
            <a:t>ICCID </a:t>
          </a:r>
          <a:r>
            <a:rPr lang="zh-CN" altLang="en-US" sz="1600" kern="1200" dirty="0"/>
            <a:t>号和手机号</a:t>
          </a:r>
          <a:endParaRPr lang="en-US" altLang="zh-CN" sz="1600" kern="1200" dirty="0"/>
        </a:p>
      </dsp:txBody>
      <dsp:txXfrm rot="10800000">
        <a:off x="1448218" y="1349218"/>
        <a:ext cx="3429476" cy="1038071"/>
      </dsp:txXfrm>
    </dsp:sp>
    <dsp:sp modelId="{999B3493-5314-4DD5-94C4-918007A36E5D}">
      <dsp:nvSpPr>
        <dsp:cNvPr id="0" name=""/>
        <dsp:cNvSpPr/>
      </dsp:nvSpPr>
      <dsp:spPr>
        <a:xfrm>
          <a:off x="669664" y="1349218"/>
          <a:ext cx="1038071" cy="1038071"/>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1188700" y="2697162"/>
          <a:ext cx="3688994" cy="1038071"/>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61"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点击“确认无误”后，等待页面刷新，此时状态为“提交中”，几分钟后会变为“审核中”</a:t>
          </a:r>
        </a:p>
      </dsp:txBody>
      <dsp:txXfrm rot="10800000">
        <a:off x="1448218" y="2697162"/>
        <a:ext cx="3429476" cy="1038071"/>
      </dsp:txXfrm>
    </dsp:sp>
    <dsp:sp modelId="{908BD257-7AB8-4BD3-B4C6-DFD267A59A4C}">
      <dsp:nvSpPr>
        <dsp:cNvPr id="0" name=""/>
        <dsp:cNvSpPr/>
      </dsp:nvSpPr>
      <dsp:spPr>
        <a:xfrm>
          <a:off x="669664" y="2697162"/>
          <a:ext cx="1038071" cy="1038071"/>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956218" y="538169"/>
          <a:ext cx="4194306" cy="1483997"/>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41793"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如果</a:t>
          </a:r>
          <a:r>
            <a:rPr lang="zh-CN" altLang="en-US" sz="1600" b="1" kern="1200" dirty="0">
              <a:solidFill>
                <a:srgbClr val="FFFF00"/>
              </a:solidFill>
            </a:rPr>
            <a:t>审核成功</a:t>
          </a:r>
          <a:r>
            <a:rPr lang="zh-CN" altLang="en-US" sz="1600" kern="1200" dirty="0"/>
            <a:t>，返回可看到订单状态由</a:t>
          </a:r>
          <a:r>
            <a:rPr lang="zh-CN" altLang="en-US" sz="1600" b="1" kern="1200" dirty="0"/>
            <a:t>“</a:t>
          </a:r>
          <a:r>
            <a:rPr lang="zh-Hans" altLang="en-US" sz="1600" b="1" kern="1200" dirty="0"/>
            <a:t>审核中</a:t>
          </a:r>
          <a:r>
            <a:rPr lang="zh-CN" altLang="en-US" sz="1600" b="1" kern="1200" dirty="0"/>
            <a:t>”</a:t>
          </a:r>
          <a:r>
            <a:rPr lang="zh-CN" altLang="en-US" sz="1600" kern="1200" dirty="0"/>
            <a:t>变为</a:t>
          </a:r>
          <a:r>
            <a:rPr lang="zh-CN" altLang="en-US" sz="1600" b="1" kern="1200" dirty="0"/>
            <a:t>“待发货”。</a:t>
          </a:r>
          <a:endParaRPr lang="en-US" altLang="zh-CN" sz="1600" kern="1200" dirty="0"/>
        </a:p>
      </dsp:txBody>
      <dsp:txXfrm rot="10800000">
        <a:off x="1327217" y="538169"/>
        <a:ext cx="3823307" cy="1483997"/>
      </dsp:txXfrm>
    </dsp:sp>
    <dsp:sp modelId="{DF489258-B0A6-4D28-9089-126FC664DD04}">
      <dsp:nvSpPr>
        <dsp:cNvPr id="0" name=""/>
        <dsp:cNvSpPr/>
      </dsp:nvSpPr>
      <dsp:spPr>
        <a:xfrm>
          <a:off x="553398" y="676749"/>
          <a:ext cx="1206837" cy="1206837"/>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764956" y="2592002"/>
          <a:ext cx="4430920" cy="1478404"/>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41793"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如果</a:t>
          </a:r>
          <a:r>
            <a:rPr lang="zh-CN" altLang="en-US" sz="1600" b="1" kern="1200" dirty="0">
              <a:solidFill>
                <a:srgbClr val="FFFF00"/>
              </a:solidFill>
            </a:rPr>
            <a:t>审核失败</a:t>
          </a:r>
          <a:r>
            <a:rPr lang="zh-CN" altLang="en-US" sz="1600" kern="1200" dirty="0"/>
            <a:t>，订单的状态会变成</a:t>
          </a:r>
          <a:r>
            <a:rPr lang="zh-CN" altLang="en-US" sz="1600" b="1" kern="1200" dirty="0"/>
            <a:t>“异常单”</a:t>
          </a:r>
          <a:r>
            <a:rPr lang="zh-CN" altLang="en-US" sz="1600" kern="1200" dirty="0"/>
            <a:t>，这个时候可以联系用户重新下单。如果重新下单还是审核失败，可联系阮洋，查询具体原因。</a:t>
          </a:r>
          <a:endParaRPr lang="en-US" altLang="zh-CN" sz="1600" kern="1200" dirty="0"/>
        </a:p>
      </dsp:txBody>
      <dsp:txXfrm rot="10800000">
        <a:off x="1134557" y="2592002"/>
        <a:ext cx="4061319" cy="1478404"/>
      </dsp:txXfrm>
    </dsp:sp>
    <dsp:sp modelId="{999B3493-5314-4DD5-94C4-918007A36E5D}">
      <dsp:nvSpPr>
        <dsp:cNvPr id="0" name=""/>
        <dsp:cNvSpPr/>
      </dsp:nvSpPr>
      <dsp:spPr>
        <a:xfrm>
          <a:off x="508046" y="2755389"/>
          <a:ext cx="1151630" cy="1151630"/>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7B5F34-EAFD-4FD1-8874-C5AE5A934459}">
      <dsp:nvSpPr>
        <dsp:cNvPr id="0" name=""/>
        <dsp:cNvSpPr/>
      </dsp:nvSpPr>
      <dsp:spPr>
        <a:xfrm rot="10800000">
          <a:off x="858753" y="1206171"/>
          <a:ext cx="3842071" cy="1696771"/>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48229"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填写完快递单号后，系统会自动发一条短信给用户，订单状态变为</a:t>
          </a:r>
          <a:r>
            <a:rPr lang="zh-CN" altLang="en-US" sz="1600" b="1" kern="1200" dirty="0"/>
            <a:t>“已发货”</a:t>
          </a:r>
          <a:r>
            <a:rPr lang="zh-CN" altLang="en-US" sz="1600" kern="1200" dirty="0"/>
            <a:t>，过</a:t>
          </a:r>
          <a:r>
            <a:rPr lang="en-US" altLang="zh-CN" sz="1600" kern="1200" dirty="0"/>
            <a:t>7</a:t>
          </a:r>
          <a:r>
            <a:rPr lang="zh-CN" altLang="en-US" sz="1600" kern="1200" dirty="0"/>
            <a:t>天后该订单状态变为</a:t>
          </a:r>
          <a:r>
            <a:rPr lang="zh-CN" altLang="en-US" sz="1600" b="1" kern="1200" dirty="0"/>
            <a:t>“已完成”</a:t>
          </a:r>
        </a:p>
      </dsp:txBody>
      <dsp:txXfrm rot="10800000">
        <a:off x="1282946" y="1206171"/>
        <a:ext cx="3417878" cy="1696771"/>
      </dsp:txXfrm>
    </dsp:sp>
    <dsp:sp modelId="{908BD257-7AB8-4BD3-B4C6-DFD267A59A4C}">
      <dsp:nvSpPr>
        <dsp:cNvPr id="0" name=""/>
        <dsp:cNvSpPr/>
      </dsp:nvSpPr>
      <dsp:spPr>
        <a:xfrm>
          <a:off x="369114" y="1329637"/>
          <a:ext cx="1449840" cy="1449840"/>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FC6653-B50D-412C-8C80-9E9E68456756}">
      <dsp:nvSpPr>
        <dsp:cNvPr id="0" name=""/>
        <dsp:cNvSpPr/>
      </dsp:nvSpPr>
      <dsp:spPr>
        <a:xfrm>
          <a:off x="6732" y="346884"/>
          <a:ext cx="2012414" cy="1207448"/>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itchFamily="34" charset="-122"/>
              <a:ea typeface="微软雅黑" pitchFamily="34" charset="-122"/>
              <a:cs typeface="+mn-ea"/>
              <a:sym typeface="+mn-lt"/>
            </a:rPr>
            <a:t>用户扫码</a:t>
          </a:r>
          <a:endParaRPr lang="en-US" altLang="zh-CN" sz="2000" b="1" kern="1200" dirty="0">
            <a:latin typeface="微软雅黑" pitchFamily="34" charset="-122"/>
            <a:ea typeface="微软雅黑" pitchFamily="34" charset="-122"/>
            <a:cs typeface="+mn-ea"/>
            <a:sym typeface="+mn-lt"/>
          </a:endParaRPr>
        </a:p>
        <a:p>
          <a:pPr marL="0" lvl="0" indent="0" algn="ctr" defTabSz="889000">
            <a:lnSpc>
              <a:spcPct val="90000"/>
            </a:lnSpc>
            <a:spcBef>
              <a:spcPct val="0"/>
            </a:spcBef>
            <a:spcAft>
              <a:spcPct val="35000"/>
            </a:spcAft>
            <a:buNone/>
          </a:pPr>
          <a:r>
            <a:rPr lang="zh-CN" altLang="en-US" sz="2000" b="1" kern="1200" dirty="0">
              <a:latin typeface="微软雅黑" pitchFamily="34" charset="-122"/>
              <a:ea typeface="微软雅黑" pitchFamily="34" charset="-122"/>
              <a:cs typeface="+mn-ea"/>
              <a:sym typeface="+mn-lt"/>
            </a:rPr>
            <a:t>下意向单</a:t>
          </a:r>
          <a:endParaRPr lang="zh-CN" altLang="en-US" sz="2000" kern="1200" dirty="0">
            <a:latin typeface="微软雅黑" pitchFamily="34" charset="-122"/>
            <a:ea typeface="微软雅黑" pitchFamily="34" charset="-122"/>
          </a:endParaRPr>
        </a:p>
      </dsp:txBody>
      <dsp:txXfrm>
        <a:off x="42097" y="382249"/>
        <a:ext cx="1941684" cy="1136718"/>
      </dsp:txXfrm>
    </dsp:sp>
    <dsp:sp modelId="{6F64C184-0225-4DDD-94CF-F8638A98D800}">
      <dsp:nvSpPr>
        <dsp:cNvPr id="0" name=""/>
        <dsp:cNvSpPr/>
      </dsp:nvSpPr>
      <dsp:spPr>
        <a:xfrm>
          <a:off x="2196239" y="701069"/>
          <a:ext cx="426631" cy="499078"/>
        </a:xfrm>
        <a:prstGeom prst="rightArrow">
          <a:avLst>
            <a:gd name="adj1" fmla="val 60000"/>
            <a:gd name="adj2" fmla="val 50000"/>
          </a:avLst>
        </a:prstGeom>
        <a:solidFill>
          <a:schemeClr val="accent6">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chemeClr val="bg1"/>
            </a:solidFill>
            <a:latin typeface="微软雅黑" pitchFamily="34" charset="-122"/>
            <a:ea typeface="微软雅黑" pitchFamily="34" charset="-122"/>
          </a:endParaRPr>
        </a:p>
      </dsp:txBody>
      <dsp:txXfrm>
        <a:off x="2196239" y="800885"/>
        <a:ext cx="298642" cy="299446"/>
      </dsp:txXfrm>
    </dsp:sp>
    <dsp:sp modelId="{10CE7E3E-2D81-47A2-B113-343A5F555162}">
      <dsp:nvSpPr>
        <dsp:cNvPr id="0" name=""/>
        <dsp:cNvSpPr/>
      </dsp:nvSpPr>
      <dsp:spPr>
        <a:xfrm>
          <a:off x="2824112" y="346884"/>
          <a:ext cx="2012414" cy="1207448"/>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itchFamily="34" charset="-122"/>
              <a:ea typeface="微软雅黑" pitchFamily="34" charset="-122"/>
              <a:cs typeface="+mn-ea"/>
              <a:sym typeface="+mn-lt"/>
            </a:rPr>
            <a:t>销售员上门送卡</a:t>
          </a:r>
        </a:p>
      </dsp:txBody>
      <dsp:txXfrm>
        <a:off x="2859477" y="382249"/>
        <a:ext cx="1941684" cy="1136718"/>
      </dsp:txXfrm>
    </dsp:sp>
    <dsp:sp modelId="{3426BEC6-843C-4DB8-A624-F8BB0D3334F8}">
      <dsp:nvSpPr>
        <dsp:cNvPr id="0" name=""/>
        <dsp:cNvSpPr/>
      </dsp:nvSpPr>
      <dsp:spPr>
        <a:xfrm>
          <a:off x="5013619" y="701069"/>
          <a:ext cx="426631" cy="499078"/>
        </a:xfrm>
        <a:prstGeom prst="rightArrow">
          <a:avLst>
            <a:gd name="adj1" fmla="val 60000"/>
            <a:gd name="adj2" fmla="val 50000"/>
          </a:avLst>
        </a:prstGeom>
        <a:solidFill>
          <a:schemeClr val="accent6">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chemeClr val="bg1"/>
            </a:solidFill>
            <a:latin typeface="微软雅黑" pitchFamily="34" charset="-122"/>
            <a:ea typeface="微软雅黑" pitchFamily="34" charset="-122"/>
          </a:endParaRPr>
        </a:p>
      </dsp:txBody>
      <dsp:txXfrm>
        <a:off x="5013619" y="800885"/>
        <a:ext cx="298642" cy="299446"/>
      </dsp:txXfrm>
    </dsp:sp>
    <dsp:sp modelId="{248FA627-285F-45FB-ABC4-63D5C09F8025}">
      <dsp:nvSpPr>
        <dsp:cNvPr id="0" name=""/>
        <dsp:cNvSpPr/>
      </dsp:nvSpPr>
      <dsp:spPr>
        <a:xfrm>
          <a:off x="5641492" y="346884"/>
          <a:ext cx="2012414" cy="1207448"/>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itchFamily="34" charset="-122"/>
              <a:ea typeface="微软雅黑" pitchFamily="34" charset="-122"/>
              <a:cs typeface="+mn-ea"/>
              <a:sym typeface="+mn-lt"/>
            </a:rPr>
            <a:t>用户现场选号</a:t>
          </a:r>
        </a:p>
      </dsp:txBody>
      <dsp:txXfrm>
        <a:off x="5676857" y="382249"/>
        <a:ext cx="1941684" cy="1136718"/>
      </dsp:txXfrm>
    </dsp:sp>
    <dsp:sp modelId="{A5582590-1866-46E6-B44B-2B6C3B5A0D43}">
      <dsp:nvSpPr>
        <dsp:cNvPr id="0" name=""/>
        <dsp:cNvSpPr/>
      </dsp:nvSpPr>
      <dsp:spPr>
        <a:xfrm rot="5400000">
          <a:off x="6434383" y="1695202"/>
          <a:ext cx="426631" cy="499078"/>
        </a:xfrm>
        <a:prstGeom prst="rightArrow">
          <a:avLst>
            <a:gd name="adj1" fmla="val 60000"/>
            <a:gd name="adj2" fmla="val 50000"/>
          </a:avLst>
        </a:prstGeom>
        <a:solidFill>
          <a:schemeClr val="accent6">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chemeClr val="bg1"/>
            </a:solidFill>
            <a:latin typeface="微软雅黑" pitchFamily="34" charset="-122"/>
            <a:ea typeface="微软雅黑" pitchFamily="34" charset="-122"/>
          </a:endParaRPr>
        </a:p>
      </dsp:txBody>
      <dsp:txXfrm rot="-5400000">
        <a:off x="6497976" y="1731426"/>
        <a:ext cx="299446" cy="298642"/>
      </dsp:txXfrm>
    </dsp:sp>
    <dsp:sp modelId="{58A553BA-D7C2-44EA-9A0A-B3C8B395461F}">
      <dsp:nvSpPr>
        <dsp:cNvPr id="0" name=""/>
        <dsp:cNvSpPr/>
      </dsp:nvSpPr>
      <dsp:spPr>
        <a:xfrm>
          <a:off x="5641492" y="2359298"/>
          <a:ext cx="2012414" cy="1207448"/>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itchFamily="34" charset="-122"/>
              <a:ea typeface="微软雅黑" pitchFamily="34" charset="-122"/>
              <a:cs typeface="+mn-ea"/>
              <a:sym typeface="+mn-lt"/>
            </a:rPr>
            <a:t>线下实名</a:t>
          </a:r>
        </a:p>
      </dsp:txBody>
      <dsp:txXfrm>
        <a:off x="5676857" y="2394663"/>
        <a:ext cx="1941684" cy="1136718"/>
      </dsp:txXfrm>
    </dsp:sp>
    <dsp:sp modelId="{DEFD71D8-CFE5-4370-B6E4-FDB241C0211A}">
      <dsp:nvSpPr>
        <dsp:cNvPr id="0" name=""/>
        <dsp:cNvSpPr/>
      </dsp:nvSpPr>
      <dsp:spPr>
        <a:xfrm rot="10800000">
          <a:off x="5037768" y="2713483"/>
          <a:ext cx="426631" cy="499078"/>
        </a:xfrm>
        <a:prstGeom prst="rightArrow">
          <a:avLst>
            <a:gd name="adj1" fmla="val 60000"/>
            <a:gd name="adj2" fmla="val 50000"/>
          </a:avLst>
        </a:prstGeom>
        <a:solidFill>
          <a:schemeClr val="accent6">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chemeClr val="bg1"/>
            </a:solidFill>
            <a:latin typeface="微软雅黑" pitchFamily="34" charset="-122"/>
            <a:ea typeface="微软雅黑" pitchFamily="34" charset="-122"/>
          </a:endParaRPr>
        </a:p>
      </dsp:txBody>
      <dsp:txXfrm rot="10800000">
        <a:off x="5165757" y="2813299"/>
        <a:ext cx="298642" cy="299446"/>
      </dsp:txXfrm>
    </dsp:sp>
    <dsp:sp modelId="{49E607F9-3350-4712-A698-500BB138F6FB}">
      <dsp:nvSpPr>
        <dsp:cNvPr id="0" name=""/>
        <dsp:cNvSpPr/>
      </dsp:nvSpPr>
      <dsp:spPr>
        <a:xfrm>
          <a:off x="2824112" y="2359298"/>
          <a:ext cx="2012414" cy="1207448"/>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itchFamily="34" charset="-122"/>
              <a:ea typeface="微软雅黑" pitchFamily="34" charset="-122"/>
              <a:cs typeface="+mn-ea"/>
              <a:sym typeface="+mn-lt"/>
            </a:rPr>
            <a:t>激活</a:t>
          </a:r>
        </a:p>
      </dsp:txBody>
      <dsp:txXfrm>
        <a:off x="2859477" y="2394663"/>
        <a:ext cx="1941684" cy="1136718"/>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1124908" y="1661"/>
          <a:ext cx="3435941" cy="1037856"/>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666"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若</a:t>
          </a:r>
          <a:r>
            <a:rPr lang="zh-Hans" altLang="en-US" sz="1800" kern="1200" dirty="0"/>
            <a:t>要用翼销售实名的销售员就选择</a:t>
          </a:r>
          <a:r>
            <a:rPr lang="zh-CN" altLang="en-US" sz="1800" kern="1200" dirty="0"/>
            <a:t>“上门”</a:t>
          </a:r>
        </a:p>
      </dsp:txBody>
      <dsp:txXfrm rot="10800000">
        <a:off x="1384372" y="1661"/>
        <a:ext cx="3176477" cy="1037856"/>
      </dsp:txXfrm>
    </dsp:sp>
    <dsp:sp modelId="{DF489258-B0A6-4D28-9089-126FC664DD04}">
      <dsp:nvSpPr>
        <dsp:cNvPr id="0" name=""/>
        <dsp:cNvSpPr/>
      </dsp:nvSpPr>
      <dsp:spPr>
        <a:xfrm>
          <a:off x="605979" y="1661"/>
          <a:ext cx="1037856" cy="1037856"/>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1124908" y="1349326"/>
          <a:ext cx="3435941" cy="1037856"/>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666"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确认后界面会自动刷新</a:t>
          </a:r>
          <a:r>
            <a:rPr lang="zh-Hans" altLang="en-US" sz="1800" kern="1200" dirty="0"/>
            <a:t>状态由</a:t>
          </a:r>
          <a:r>
            <a:rPr lang="zh-Hans" altLang="en-US" sz="1800" b="1" kern="1200" dirty="0"/>
            <a:t>“待处理”</a:t>
          </a:r>
          <a:r>
            <a:rPr lang="zh-Hans" altLang="en-US" sz="1800" kern="1200" dirty="0"/>
            <a:t>为</a:t>
          </a:r>
          <a:r>
            <a:rPr lang="zh-Hans" altLang="en-US" sz="1800" b="1" kern="1200" dirty="0"/>
            <a:t>“待选号”</a:t>
          </a:r>
          <a:endParaRPr lang="zh-CN" altLang="en-US" sz="1800" b="1" kern="1200" dirty="0"/>
        </a:p>
      </dsp:txBody>
      <dsp:txXfrm rot="10800000">
        <a:off x="1384372" y="1349326"/>
        <a:ext cx="3176477" cy="1037856"/>
      </dsp:txXfrm>
    </dsp:sp>
    <dsp:sp modelId="{999B3493-5314-4DD5-94C4-918007A36E5D}">
      <dsp:nvSpPr>
        <dsp:cNvPr id="0" name=""/>
        <dsp:cNvSpPr/>
      </dsp:nvSpPr>
      <dsp:spPr>
        <a:xfrm>
          <a:off x="605979" y="1349326"/>
          <a:ext cx="1037856" cy="1037856"/>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1124908" y="2696990"/>
          <a:ext cx="3435941" cy="1037856"/>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666"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销售员上门给用户选号，填写用户</a:t>
          </a:r>
          <a:r>
            <a:rPr lang="zh-Hans" altLang="en-US" sz="1800" kern="1200" dirty="0"/>
            <a:t>选</a:t>
          </a:r>
          <a:r>
            <a:rPr lang="zh-CN" altLang="en-US" sz="1800" kern="1200" dirty="0"/>
            <a:t>的手机号，点击“确认无误”</a:t>
          </a:r>
        </a:p>
      </dsp:txBody>
      <dsp:txXfrm rot="10800000">
        <a:off x="1384372" y="2696990"/>
        <a:ext cx="3176477" cy="1037856"/>
      </dsp:txXfrm>
    </dsp:sp>
    <dsp:sp modelId="{908BD257-7AB8-4BD3-B4C6-DFD267A59A4C}">
      <dsp:nvSpPr>
        <dsp:cNvPr id="0" name=""/>
        <dsp:cNvSpPr/>
      </dsp:nvSpPr>
      <dsp:spPr>
        <a:xfrm>
          <a:off x="605979" y="2696990"/>
          <a:ext cx="1037856" cy="1037856"/>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1124908" y="1661"/>
          <a:ext cx="3435941" cy="1037856"/>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666" tIns="68580" rIns="128016" bIns="68580" numCol="1" spcCol="1270" anchor="ctr" anchorCtr="0">
          <a:noAutofit/>
        </a:bodyPr>
        <a:lstStyle/>
        <a:p>
          <a:pPr marL="0" lvl="0" indent="0" algn="ctr" defTabSz="800100">
            <a:lnSpc>
              <a:spcPct val="90000"/>
            </a:lnSpc>
            <a:spcBef>
              <a:spcPct val="0"/>
            </a:spcBef>
            <a:spcAft>
              <a:spcPct val="35000"/>
            </a:spcAft>
            <a:buNone/>
          </a:pPr>
          <a:r>
            <a:rPr lang="zh-Hans" altLang="en-US" sz="1800" kern="1200" dirty="0"/>
            <a:t>进入“校园合伙人计划”公众号</a:t>
          </a:r>
          <a:endParaRPr lang="zh-CN" altLang="en-US" sz="1800" kern="1200" dirty="0"/>
        </a:p>
      </dsp:txBody>
      <dsp:txXfrm rot="10800000">
        <a:off x="1384372" y="1661"/>
        <a:ext cx="3176477" cy="1037856"/>
      </dsp:txXfrm>
    </dsp:sp>
    <dsp:sp modelId="{DF489258-B0A6-4D28-9089-126FC664DD04}">
      <dsp:nvSpPr>
        <dsp:cNvPr id="0" name=""/>
        <dsp:cNvSpPr/>
      </dsp:nvSpPr>
      <dsp:spPr>
        <a:xfrm>
          <a:off x="605979" y="1661"/>
          <a:ext cx="1037856" cy="1037856"/>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1124908" y="1349326"/>
          <a:ext cx="3435941" cy="1037856"/>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666" tIns="68580" rIns="128016" bIns="68580" numCol="1" spcCol="1270" anchor="ctr" anchorCtr="0">
          <a:noAutofit/>
        </a:bodyPr>
        <a:lstStyle/>
        <a:p>
          <a:pPr marL="0" lvl="0" indent="0" algn="ctr" defTabSz="800100">
            <a:lnSpc>
              <a:spcPct val="90000"/>
            </a:lnSpc>
            <a:spcBef>
              <a:spcPct val="0"/>
            </a:spcBef>
            <a:spcAft>
              <a:spcPct val="35000"/>
            </a:spcAft>
            <a:buNone/>
          </a:pPr>
          <a:r>
            <a:rPr lang="zh-Hans" altLang="en-US" sz="1800" kern="1200" dirty="0"/>
            <a:t>点击“销售工具”中的“线上成员订单”</a:t>
          </a:r>
          <a:endParaRPr lang="zh-CN" altLang="en-US" sz="1800" b="1" kern="1200" dirty="0"/>
        </a:p>
      </dsp:txBody>
      <dsp:txXfrm rot="10800000">
        <a:off x="1384372" y="1349326"/>
        <a:ext cx="3176477" cy="1037856"/>
      </dsp:txXfrm>
    </dsp:sp>
    <dsp:sp modelId="{999B3493-5314-4DD5-94C4-918007A36E5D}">
      <dsp:nvSpPr>
        <dsp:cNvPr id="0" name=""/>
        <dsp:cNvSpPr/>
      </dsp:nvSpPr>
      <dsp:spPr>
        <a:xfrm>
          <a:off x="605979" y="1349326"/>
          <a:ext cx="1037856" cy="1037856"/>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1124908" y="2696990"/>
          <a:ext cx="3435941" cy="1037856"/>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666" tIns="68580" rIns="128016" bIns="68580" numCol="1" spcCol="1270" anchor="ctr" anchorCtr="0">
          <a:noAutofit/>
        </a:bodyPr>
        <a:lstStyle/>
        <a:p>
          <a:pPr marL="0" lvl="0" indent="0" algn="ctr" defTabSz="800100">
            <a:lnSpc>
              <a:spcPct val="90000"/>
            </a:lnSpc>
            <a:spcBef>
              <a:spcPct val="0"/>
            </a:spcBef>
            <a:spcAft>
              <a:spcPct val="35000"/>
            </a:spcAft>
            <a:buNone/>
          </a:pPr>
          <a:r>
            <a:rPr lang="zh-Hans" altLang="en-US" sz="1800" kern="1200" dirty="0"/>
            <a:t>进入页面后可通过订单状态和客户类型筛选管理院校的学生团队发展的订单</a:t>
          </a:r>
          <a:endParaRPr lang="zh-CN" altLang="en-US" sz="1800" kern="1200" dirty="0"/>
        </a:p>
      </dsp:txBody>
      <dsp:txXfrm rot="10800000">
        <a:off x="1384372" y="2696990"/>
        <a:ext cx="3176477" cy="1037856"/>
      </dsp:txXfrm>
    </dsp:sp>
    <dsp:sp modelId="{908BD257-7AB8-4BD3-B4C6-DFD267A59A4C}">
      <dsp:nvSpPr>
        <dsp:cNvPr id="0" name=""/>
        <dsp:cNvSpPr/>
      </dsp:nvSpPr>
      <dsp:spPr>
        <a:xfrm>
          <a:off x="605979" y="2696990"/>
          <a:ext cx="1037856" cy="1037856"/>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1124908" y="1661"/>
          <a:ext cx="3435941" cy="1037856"/>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666"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点开“校园合伙人计划”</a:t>
          </a:r>
        </a:p>
      </dsp:txBody>
      <dsp:txXfrm rot="10800000">
        <a:off x="1384372" y="1661"/>
        <a:ext cx="3176477" cy="1037856"/>
      </dsp:txXfrm>
    </dsp:sp>
    <dsp:sp modelId="{DF489258-B0A6-4D28-9089-126FC664DD04}">
      <dsp:nvSpPr>
        <dsp:cNvPr id="0" name=""/>
        <dsp:cNvSpPr/>
      </dsp:nvSpPr>
      <dsp:spPr>
        <a:xfrm>
          <a:off x="605979" y="1661"/>
          <a:ext cx="1037856" cy="1037856"/>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1124908" y="1349326"/>
          <a:ext cx="3435941" cy="1037856"/>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666"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点击销售工具中的放号记录</a:t>
          </a:r>
        </a:p>
      </dsp:txBody>
      <dsp:txXfrm rot="10800000">
        <a:off x="1384372" y="1349326"/>
        <a:ext cx="3176477" cy="1037856"/>
      </dsp:txXfrm>
    </dsp:sp>
    <dsp:sp modelId="{999B3493-5314-4DD5-94C4-918007A36E5D}">
      <dsp:nvSpPr>
        <dsp:cNvPr id="0" name=""/>
        <dsp:cNvSpPr/>
      </dsp:nvSpPr>
      <dsp:spPr>
        <a:xfrm>
          <a:off x="605979" y="1349326"/>
          <a:ext cx="1037856" cy="1037856"/>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1124908" y="2696990"/>
          <a:ext cx="3435941" cy="1037856"/>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666"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页面可以查询放号记录和奖励发放情况</a:t>
          </a:r>
        </a:p>
      </dsp:txBody>
      <dsp:txXfrm rot="10800000">
        <a:off x="1384372" y="2696990"/>
        <a:ext cx="3176477" cy="1037856"/>
      </dsp:txXfrm>
    </dsp:sp>
    <dsp:sp modelId="{908BD257-7AB8-4BD3-B4C6-DFD267A59A4C}">
      <dsp:nvSpPr>
        <dsp:cNvPr id="0" name=""/>
        <dsp:cNvSpPr/>
      </dsp:nvSpPr>
      <dsp:spPr>
        <a:xfrm>
          <a:off x="605979" y="2696990"/>
          <a:ext cx="1037856" cy="1037856"/>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1124908" y="1661"/>
          <a:ext cx="3435941" cy="1037856"/>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666" tIns="68580" rIns="128016" bIns="68580" numCol="1" spcCol="1270" anchor="ctr" anchorCtr="0">
          <a:noAutofit/>
        </a:bodyPr>
        <a:lstStyle/>
        <a:p>
          <a:pPr marL="0" lvl="0" indent="0" algn="ctr" defTabSz="800100">
            <a:lnSpc>
              <a:spcPct val="90000"/>
            </a:lnSpc>
            <a:spcBef>
              <a:spcPct val="0"/>
            </a:spcBef>
            <a:spcAft>
              <a:spcPct val="35000"/>
            </a:spcAft>
            <a:buNone/>
          </a:pPr>
          <a:r>
            <a:rPr lang="zh-Hans" altLang="en-US" sz="1800" kern="1200" dirty="0"/>
            <a:t>填写“校园一人一码套餐配置申请表”</a:t>
          </a:r>
          <a:endParaRPr lang="zh-CN" altLang="en-US" sz="1800" kern="1200" dirty="0"/>
        </a:p>
      </dsp:txBody>
      <dsp:txXfrm rot="10800000">
        <a:off x="1384372" y="1661"/>
        <a:ext cx="3176477" cy="1037856"/>
      </dsp:txXfrm>
    </dsp:sp>
    <dsp:sp modelId="{DF489258-B0A6-4D28-9089-126FC664DD04}">
      <dsp:nvSpPr>
        <dsp:cNvPr id="0" name=""/>
        <dsp:cNvSpPr/>
      </dsp:nvSpPr>
      <dsp:spPr>
        <a:xfrm>
          <a:off x="605979" y="1661"/>
          <a:ext cx="1037856" cy="1037856"/>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1124908" y="1349326"/>
          <a:ext cx="3435941" cy="1037856"/>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666" tIns="68580" rIns="128016" bIns="68580" numCol="1" spcCol="1270" anchor="ctr" anchorCtr="0">
          <a:noAutofit/>
        </a:bodyPr>
        <a:lstStyle/>
        <a:p>
          <a:pPr marL="0" lvl="0" indent="0" algn="ctr" defTabSz="800100">
            <a:lnSpc>
              <a:spcPct val="90000"/>
            </a:lnSpc>
            <a:spcBef>
              <a:spcPct val="0"/>
            </a:spcBef>
            <a:spcAft>
              <a:spcPct val="35000"/>
            </a:spcAft>
            <a:buNone/>
          </a:pPr>
          <a:r>
            <a:rPr lang="zh-Hans" altLang="en-US" sz="1800" kern="1200" dirty="0"/>
            <a:t>收集管理的每个学校的微信客服二维码</a:t>
          </a:r>
          <a:endParaRPr lang="zh-CN" altLang="en-US" sz="1800" b="1" kern="1200" dirty="0"/>
        </a:p>
      </dsp:txBody>
      <dsp:txXfrm rot="10800000">
        <a:off x="1384372" y="1349326"/>
        <a:ext cx="3176477" cy="1037856"/>
      </dsp:txXfrm>
    </dsp:sp>
    <dsp:sp modelId="{999B3493-5314-4DD5-94C4-918007A36E5D}">
      <dsp:nvSpPr>
        <dsp:cNvPr id="0" name=""/>
        <dsp:cNvSpPr/>
      </dsp:nvSpPr>
      <dsp:spPr>
        <a:xfrm>
          <a:off x="605979" y="1349326"/>
          <a:ext cx="1037856" cy="1037856"/>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1124908" y="2696990"/>
          <a:ext cx="3435941" cy="1037856"/>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666" tIns="68580" rIns="128016" bIns="68580" numCol="1" spcCol="1270" anchor="ctr" anchorCtr="0">
          <a:noAutofit/>
        </a:bodyPr>
        <a:lstStyle/>
        <a:p>
          <a:pPr marL="0" lvl="0" indent="0" algn="ctr" defTabSz="800100">
            <a:lnSpc>
              <a:spcPct val="90000"/>
            </a:lnSpc>
            <a:spcBef>
              <a:spcPct val="0"/>
            </a:spcBef>
            <a:spcAft>
              <a:spcPct val="35000"/>
            </a:spcAft>
            <a:buNone/>
          </a:pPr>
          <a:r>
            <a:rPr lang="zh-Hans" altLang="en-US" sz="1800" kern="1200" dirty="0"/>
            <a:t>打包起来通过邮件提交给阮洋</a:t>
          </a:r>
          <a:endParaRPr lang="zh-CN" altLang="en-US" sz="1800" kern="1200" dirty="0"/>
        </a:p>
      </dsp:txBody>
      <dsp:txXfrm rot="10800000">
        <a:off x="1384372" y="2696990"/>
        <a:ext cx="3176477" cy="1037856"/>
      </dsp:txXfrm>
    </dsp:sp>
    <dsp:sp modelId="{908BD257-7AB8-4BD3-B4C6-DFD267A59A4C}">
      <dsp:nvSpPr>
        <dsp:cNvPr id="0" name=""/>
        <dsp:cNvSpPr/>
      </dsp:nvSpPr>
      <dsp:spPr>
        <a:xfrm>
          <a:off x="605979" y="2696990"/>
          <a:ext cx="1037856" cy="1037856"/>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960646" y="1370"/>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新用户</a:t>
          </a:r>
          <a:endParaRPr lang="en-US" altLang="zh-CN" sz="1800" kern="1200" dirty="0"/>
        </a:p>
        <a:p>
          <a:pPr marL="0" lvl="0" indent="0" algn="ctr" defTabSz="800100">
            <a:lnSpc>
              <a:spcPct val="90000"/>
            </a:lnSpc>
            <a:spcBef>
              <a:spcPct val="0"/>
            </a:spcBef>
            <a:spcAft>
              <a:spcPct val="35000"/>
            </a:spcAft>
            <a:buNone/>
          </a:pPr>
          <a:r>
            <a:rPr lang="zh-CN" altLang="en-US" sz="1800" kern="1200" dirty="0"/>
            <a:t>获得预制卡</a:t>
          </a:r>
        </a:p>
      </dsp:txBody>
      <dsp:txXfrm rot="10800000">
        <a:off x="1220150" y="1370"/>
        <a:ext cx="2524132" cy="1038018"/>
      </dsp:txXfrm>
    </dsp:sp>
    <dsp:sp modelId="{DF489258-B0A6-4D28-9089-126FC664DD04}">
      <dsp:nvSpPr>
        <dsp:cNvPr id="0" name=""/>
        <dsp:cNvSpPr/>
      </dsp:nvSpPr>
      <dsp:spPr>
        <a:xfrm>
          <a:off x="441637" y="1370"/>
          <a:ext cx="1038018" cy="1038018"/>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960646" y="1349245"/>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新用户</a:t>
          </a:r>
          <a:endParaRPr lang="en-US" altLang="zh-CN" sz="1800" kern="1200" dirty="0"/>
        </a:p>
        <a:p>
          <a:pPr marL="0" lvl="0" indent="0" algn="ctr" defTabSz="800100">
            <a:lnSpc>
              <a:spcPct val="90000"/>
            </a:lnSpc>
            <a:spcBef>
              <a:spcPct val="0"/>
            </a:spcBef>
            <a:spcAft>
              <a:spcPct val="35000"/>
            </a:spcAft>
            <a:buNone/>
          </a:pPr>
          <a:r>
            <a:rPr lang="zh-CN" altLang="en-US" sz="1800" kern="1200" dirty="0"/>
            <a:t>扫描二维码</a:t>
          </a:r>
        </a:p>
      </dsp:txBody>
      <dsp:txXfrm rot="10800000">
        <a:off x="1220150" y="1349245"/>
        <a:ext cx="2524132" cy="1038018"/>
      </dsp:txXfrm>
    </dsp:sp>
    <dsp:sp modelId="{999B3493-5314-4DD5-94C4-918007A36E5D}">
      <dsp:nvSpPr>
        <dsp:cNvPr id="0" name=""/>
        <dsp:cNvSpPr/>
      </dsp:nvSpPr>
      <dsp:spPr>
        <a:xfrm>
          <a:off x="441637" y="1349245"/>
          <a:ext cx="1038018" cy="1038018"/>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960646" y="2697119"/>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微信</a:t>
          </a:r>
          <a:endParaRPr lang="en-US" altLang="zh-CN" sz="1800" kern="1200" dirty="0"/>
        </a:p>
        <a:p>
          <a:pPr marL="0" lvl="0" indent="0" algn="ctr" defTabSz="800100">
            <a:lnSpc>
              <a:spcPct val="90000"/>
            </a:lnSpc>
            <a:spcBef>
              <a:spcPct val="0"/>
            </a:spcBef>
            <a:spcAft>
              <a:spcPct val="35000"/>
            </a:spcAft>
            <a:buNone/>
          </a:pPr>
          <a:r>
            <a:rPr lang="zh-CN" altLang="en-US" sz="1800" kern="1200" dirty="0"/>
            <a:t>转跳至该页面</a:t>
          </a:r>
        </a:p>
      </dsp:txBody>
      <dsp:txXfrm rot="10800000">
        <a:off x="1220150" y="2697119"/>
        <a:ext cx="2524132" cy="1038018"/>
      </dsp:txXfrm>
    </dsp:sp>
    <dsp:sp modelId="{908BD257-7AB8-4BD3-B4C6-DFD267A59A4C}">
      <dsp:nvSpPr>
        <dsp:cNvPr id="0" name=""/>
        <dsp:cNvSpPr/>
      </dsp:nvSpPr>
      <dsp:spPr>
        <a:xfrm>
          <a:off x="441637" y="2697119"/>
          <a:ext cx="1038018" cy="1038018"/>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960646" y="1370"/>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0960" rIns="113792"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填写个人有效信息</a:t>
          </a:r>
          <a:endParaRPr lang="en-US" altLang="zh-CN" sz="1600" kern="1200" dirty="0"/>
        </a:p>
      </dsp:txBody>
      <dsp:txXfrm rot="10800000">
        <a:off x="1220150" y="1370"/>
        <a:ext cx="2524132" cy="1038018"/>
      </dsp:txXfrm>
    </dsp:sp>
    <dsp:sp modelId="{DF489258-B0A6-4D28-9089-126FC664DD04}">
      <dsp:nvSpPr>
        <dsp:cNvPr id="0" name=""/>
        <dsp:cNvSpPr/>
      </dsp:nvSpPr>
      <dsp:spPr>
        <a:xfrm>
          <a:off x="441637" y="1370"/>
          <a:ext cx="1038018" cy="1038018"/>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960646" y="1349245"/>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0960" rIns="113792"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下拉页面上传证件照</a:t>
          </a:r>
          <a:endParaRPr lang="en-US" altLang="zh-CN" sz="1600" kern="1200" dirty="0"/>
        </a:p>
        <a:p>
          <a:pPr marL="0" lvl="0" indent="0" algn="ctr" defTabSz="711200">
            <a:lnSpc>
              <a:spcPct val="90000"/>
            </a:lnSpc>
            <a:spcBef>
              <a:spcPct val="0"/>
            </a:spcBef>
            <a:spcAft>
              <a:spcPct val="35000"/>
            </a:spcAft>
            <a:buNone/>
          </a:pPr>
          <a:r>
            <a:rPr lang="zh-CN" altLang="en-US" sz="1600" kern="1200" dirty="0"/>
            <a:t>勾选协议并提交资料</a:t>
          </a:r>
          <a:endParaRPr lang="en-US" altLang="zh-CN" sz="1600" kern="1200" dirty="0"/>
        </a:p>
      </dsp:txBody>
      <dsp:txXfrm rot="10800000">
        <a:off x="1220150" y="1349245"/>
        <a:ext cx="2524132" cy="1038018"/>
      </dsp:txXfrm>
    </dsp:sp>
    <dsp:sp modelId="{999B3493-5314-4DD5-94C4-918007A36E5D}">
      <dsp:nvSpPr>
        <dsp:cNvPr id="0" name=""/>
        <dsp:cNvSpPr/>
      </dsp:nvSpPr>
      <dsp:spPr>
        <a:xfrm>
          <a:off x="441637" y="1349245"/>
          <a:ext cx="1038018" cy="1038018"/>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960646" y="2697119"/>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0960" rIns="113792"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确认信息正确后</a:t>
          </a:r>
          <a:endParaRPr lang="en-US" altLang="zh-CN" sz="1600" kern="1200" dirty="0"/>
        </a:p>
        <a:p>
          <a:pPr marL="0" lvl="0" indent="0" algn="ctr" defTabSz="711200">
            <a:lnSpc>
              <a:spcPct val="90000"/>
            </a:lnSpc>
            <a:spcBef>
              <a:spcPct val="0"/>
            </a:spcBef>
            <a:spcAft>
              <a:spcPct val="35000"/>
            </a:spcAft>
            <a:buNone/>
          </a:pPr>
          <a:r>
            <a:rPr lang="zh-CN" altLang="en-US" sz="1600" kern="1200" dirty="0"/>
            <a:t>点击确认无误</a:t>
          </a:r>
        </a:p>
      </dsp:txBody>
      <dsp:txXfrm rot="10800000">
        <a:off x="1220150" y="2697119"/>
        <a:ext cx="2524132" cy="1038018"/>
      </dsp:txXfrm>
    </dsp:sp>
    <dsp:sp modelId="{908BD257-7AB8-4BD3-B4C6-DFD267A59A4C}">
      <dsp:nvSpPr>
        <dsp:cNvPr id="0" name=""/>
        <dsp:cNvSpPr/>
      </dsp:nvSpPr>
      <dsp:spPr>
        <a:xfrm>
          <a:off x="441637" y="2697119"/>
          <a:ext cx="1038018" cy="1038018"/>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960646" y="1370"/>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新用户点击提交后会出现一个弹窗显示客服二维码</a:t>
          </a:r>
          <a:endParaRPr lang="en-US" altLang="zh-CN" sz="1600" kern="1200" dirty="0"/>
        </a:p>
      </dsp:txBody>
      <dsp:txXfrm rot="10800000">
        <a:off x="1220150" y="1370"/>
        <a:ext cx="2524132" cy="1038018"/>
      </dsp:txXfrm>
    </dsp:sp>
    <dsp:sp modelId="{DF489258-B0A6-4D28-9089-126FC664DD04}">
      <dsp:nvSpPr>
        <dsp:cNvPr id="0" name=""/>
        <dsp:cNvSpPr/>
      </dsp:nvSpPr>
      <dsp:spPr>
        <a:xfrm>
          <a:off x="441637" y="1370"/>
          <a:ext cx="1038018" cy="1038018"/>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960646" y="1349245"/>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同时新用户会收到一条下单成功的短信</a:t>
          </a:r>
          <a:endParaRPr lang="en-US" altLang="zh-CN" sz="1600" kern="1200" dirty="0"/>
        </a:p>
      </dsp:txBody>
      <dsp:txXfrm rot="10800000">
        <a:off x="1220150" y="1349245"/>
        <a:ext cx="2524132" cy="1038018"/>
      </dsp:txXfrm>
    </dsp:sp>
    <dsp:sp modelId="{999B3493-5314-4DD5-94C4-918007A36E5D}">
      <dsp:nvSpPr>
        <dsp:cNvPr id="0" name=""/>
        <dsp:cNvSpPr/>
      </dsp:nvSpPr>
      <dsp:spPr>
        <a:xfrm>
          <a:off x="441637" y="1349245"/>
          <a:ext cx="1038018" cy="1038018"/>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960646" y="2697119"/>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新用户点击短信链接可查询订单进度</a:t>
          </a:r>
        </a:p>
      </dsp:txBody>
      <dsp:txXfrm rot="10800000">
        <a:off x="1220150" y="2697119"/>
        <a:ext cx="2524132" cy="1038018"/>
      </dsp:txXfrm>
    </dsp:sp>
    <dsp:sp modelId="{908BD257-7AB8-4BD3-B4C6-DFD267A59A4C}">
      <dsp:nvSpPr>
        <dsp:cNvPr id="0" name=""/>
        <dsp:cNvSpPr/>
      </dsp:nvSpPr>
      <dsp:spPr>
        <a:xfrm>
          <a:off x="441637" y="2697119"/>
          <a:ext cx="1038018" cy="1038018"/>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1022227" y="1875"/>
          <a:ext cx="2925587" cy="1141325"/>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03293" tIns="53340" rIns="99568" bIns="53340" numCol="1" spcCol="1270" anchor="ctr" anchorCtr="0">
          <a:noAutofit/>
        </a:bodyPr>
        <a:lstStyle/>
        <a:p>
          <a:pPr marL="0" lvl="0" indent="0" algn="l" defTabSz="622300">
            <a:lnSpc>
              <a:spcPct val="90000"/>
            </a:lnSpc>
            <a:spcBef>
              <a:spcPct val="0"/>
            </a:spcBef>
            <a:spcAft>
              <a:spcPct val="35000"/>
            </a:spcAft>
            <a:buNone/>
          </a:pPr>
          <a:r>
            <a:rPr lang="zh-CN" altLang="en-US" sz="1400" kern="1200" dirty="0"/>
            <a:t>用户状态变为审核通过后，会收到审核通过提示短信</a:t>
          </a:r>
          <a:endParaRPr lang="en-US" altLang="zh-CN" sz="1400" kern="1200" dirty="0"/>
        </a:p>
      </dsp:txBody>
      <dsp:txXfrm rot="10800000">
        <a:off x="1307558" y="1875"/>
        <a:ext cx="2640256" cy="1141325"/>
      </dsp:txXfrm>
    </dsp:sp>
    <dsp:sp modelId="{DF489258-B0A6-4D28-9089-126FC664DD04}">
      <dsp:nvSpPr>
        <dsp:cNvPr id="0" name=""/>
        <dsp:cNvSpPr/>
      </dsp:nvSpPr>
      <dsp:spPr>
        <a:xfrm>
          <a:off x="451564" y="1875"/>
          <a:ext cx="1141325" cy="1141325"/>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1022227" y="1483894"/>
          <a:ext cx="2925587" cy="1141325"/>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03293" tIns="53340" rIns="99568" bIns="53340" numCol="1" spcCol="1270" anchor="ctr" anchorCtr="0">
          <a:noAutofit/>
        </a:bodyPr>
        <a:lstStyle/>
        <a:p>
          <a:pPr marL="0" lvl="0" indent="0" algn="l" defTabSz="622300">
            <a:lnSpc>
              <a:spcPct val="90000"/>
            </a:lnSpc>
            <a:spcBef>
              <a:spcPct val="0"/>
            </a:spcBef>
            <a:spcAft>
              <a:spcPct val="35000"/>
            </a:spcAft>
            <a:buNone/>
          </a:pPr>
          <a:r>
            <a:rPr lang="zh-CN" altLang="en-US" sz="1400" kern="1200" dirty="0"/>
            <a:t>收到短信后，需尽快扫描二维码，到淘宝进行实名</a:t>
          </a:r>
          <a:endParaRPr lang="en-US" altLang="zh-CN" sz="1400" kern="1200" dirty="0"/>
        </a:p>
      </dsp:txBody>
      <dsp:txXfrm rot="10800000">
        <a:off x="1307558" y="1483894"/>
        <a:ext cx="2640256" cy="1141325"/>
      </dsp:txXfrm>
    </dsp:sp>
    <dsp:sp modelId="{999B3493-5314-4DD5-94C4-918007A36E5D}">
      <dsp:nvSpPr>
        <dsp:cNvPr id="0" name=""/>
        <dsp:cNvSpPr/>
      </dsp:nvSpPr>
      <dsp:spPr>
        <a:xfrm>
          <a:off x="451564" y="1483894"/>
          <a:ext cx="1141325" cy="1141325"/>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1022227" y="2965914"/>
          <a:ext cx="2925587" cy="1141325"/>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03293" tIns="53340" rIns="99568" bIns="53340" numCol="1" spcCol="1270" anchor="ctr" anchorCtr="0">
          <a:noAutofit/>
        </a:bodyPr>
        <a:lstStyle/>
        <a:p>
          <a:pPr marL="0" lvl="0" indent="0" algn="l" defTabSz="622300">
            <a:lnSpc>
              <a:spcPct val="90000"/>
            </a:lnSpc>
            <a:spcBef>
              <a:spcPct val="0"/>
            </a:spcBef>
            <a:spcAft>
              <a:spcPct val="35000"/>
            </a:spcAft>
            <a:buNone/>
          </a:pPr>
          <a:r>
            <a:rPr lang="zh-CN" altLang="en-US" sz="1400" kern="1200" dirty="0"/>
            <a:t>新用户实名成功后，需将卡插入卡槽，于</a:t>
          </a:r>
          <a:r>
            <a:rPr lang="en-US" altLang="zh-CN" sz="1400" kern="1200" dirty="0"/>
            <a:t>24</a:t>
          </a:r>
          <a:r>
            <a:rPr lang="zh-CN" altLang="en-US" sz="1400" kern="1200" dirty="0"/>
            <a:t>小时之内拨打任意电话完成激活</a:t>
          </a:r>
        </a:p>
      </dsp:txBody>
      <dsp:txXfrm rot="10800000">
        <a:off x="1307558" y="2965914"/>
        <a:ext cx="2640256" cy="1141325"/>
      </dsp:txXfrm>
    </dsp:sp>
    <dsp:sp modelId="{908BD257-7AB8-4BD3-B4C6-DFD267A59A4C}">
      <dsp:nvSpPr>
        <dsp:cNvPr id="0" name=""/>
        <dsp:cNvSpPr/>
      </dsp:nvSpPr>
      <dsp:spPr>
        <a:xfrm>
          <a:off x="451564" y="2965914"/>
          <a:ext cx="1141325" cy="1141325"/>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FC6653-B50D-412C-8C80-9E9E68456756}">
      <dsp:nvSpPr>
        <dsp:cNvPr id="0" name=""/>
        <dsp:cNvSpPr/>
      </dsp:nvSpPr>
      <dsp:spPr>
        <a:xfrm>
          <a:off x="814680" y="2245"/>
          <a:ext cx="2156310" cy="1293786"/>
        </a:xfrm>
        <a:prstGeom prst="roundRect">
          <a:avLst>
            <a:gd name="adj" fmla="val 10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itchFamily="34" charset="-122"/>
              <a:ea typeface="微软雅黑" pitchFamily="34" charset="-122"/>
              <a:cs typeface="+mn-ea"/>
              <a:sym typeface="+mn-lt"/>
            </a:rPr>
            <a:t>用户扫码</a:t>
          </a:r>
          <a:endParaRPr lang="en-US" altLang="zh-CN" sz="2000" b="1" kern="1200" dirty="0">
            <a:latin typeface="微软雅黑" pitchFamily="34" charset="-122"/>
            <a:ea typeface="微软雅黑" pitchFamily="34" charset="-122"/>
            <a:cs typeface="+mn-ea"/>
            <a:sym typeface="+mn-lt"/>
          </a:endParaRPr>
        </a:p>
        <a:p>
          <a:pPr marL="0" lvl="0" indent="0" algn="ctr" defTabSz="889000">
            <a:lnSpc>
              <a:spcPct val="90000"/>
            </a:lnSpc>
            <a:spcBef>
              <a:spcPct val="0"/>
            </a:spcBef>
            <a:spcAft>
              <a:spcPct val="35000"/>
            </a:spcAft>
            <a:buNone/>
          </a:pPr>
          <a:r>
            <a:rPr lang="zh-CN" altLang="en-US" sz="2000" b="1" kern="1200" dirty="0">
              <a:latin typeface="微软雅黑" pitchFamily="34" charset="-122"/>
              <a:ea typeface="微软雅黑" pitchFamily="34" charset="-122"/>
              <a:cs typeface="+mn-ea"/>
              <a:sym typeface="+mn-lt"/>
            </a:rPr>
            <a:t>下意向单</a:t>
          </a:r>
          <a:endParaRPr lang="zh-CN" altLang="en-US" sz="2000" kern="1200" dirty="0">
            <a:latin typeface="微软雅黑" pitchFamily="34" charset="-122"/>
            <a:ea typeface="微软雅黑" pitchFamily="34" charset="-122"/>
          </a:endParaRPr>
        </a:p>
      </dsp:txBody>
      <dsp:txXfrm>
        <a:off x="852574" y="40139"/>
        <a:ext cx="2080522" cy="1217998"/>
      </dsp:txXfrm>
    </dsp:sp>
    <dsp:sp modelId="{6F64C184-0225-4DDD-94CF-F8638A98D800}">
      <dsp:nvSpPr>
        <dsp:cNvPr id="0" name=""/>
        <dsp:cNvSpPr/>
      </dsp:nvSpPr>
      <dsp:spPr>
        <a:xfrm>
          <a:off x="3160746" y="381756"/>
          <a:ext cx="457137" cy="5347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chemeClr val="bg1"/>
            </a:solidFill>
            <a:latin typeface="微软雅黑" pitchFamily="34" charset="-122"/>
            <a:ea typeface="微软雅黑" pitchFamily="34" charset="-122"/>
          </a:endParaRPr>
        </a:p>
      </dsp:txBody>
      <dsp:txXfrm>
        <a:off x="3160746" y="488709"/>
        <a:ext cx="319996" cy="320859"/>
      </dsp:txXfrm>
    </dsp:sp>
    <dsp:sp modelId="{10CE7E3E-2D81-47A2-B113-343A5F555162}">
      <dsp:nvSpPr>
        <dsp:cNvPr id="0" name=""/>
        <dsp:cNvSpPr/>
      </dsp:nvSpPr>
      <dsp:spPr>
        <a:xfrm>
          <a:off x="3833515" y="2245"/>
          <a:ext cx="2156310" cy="1293786"/>
        </a:xfrm>
        <a:prstGeom prst="roundRect">
          <a:avLst>
            <a:gd name="adj" fmla="val 10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itchFamily="34" charset="-122"/>
              <a:ea typeface="微软雅黑" pitchFamily="34" charset="-122"/>
              <a:cs typeface="+mn-ea"/>
              <a:sym typeface="+mn-lt"/>
            </a:rPr>
            <a:t>预实名</a:t>
          </a:r>
        </a:p>
      </dsp:txBody>
      <dsp:txXfrm>
        <a:off x="3871409" y="40139"/>
        <a:ext cx="2080522" cy="1217998"/>
      </dsp:txXfrm>
    </dsp:sp>
    <dsp:sp modelId="{3426BEC6-843C-4DB8-A624-F8BB0D3334F8}">
      <dsp:nvSpPr>
        <dsp:cNvPr id="0" name=""/>
        <dsp:cNvSpPr/>
      </dsp:nvSpPr>
      <dsp:spPr>
        <a:xfrm rot="5400000">
          <a:off x="4683101" y="1446974"/>
          <a:ext cx="457137" cy="5347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chemeClr val="bg1"/>
            </a:solidFill>
            <a:latin typeface="微软雅黑" pitchFamily="34" charset="-122"/>
            <a:ea typeface="微软雅黑" pitchFamily="34" charset="-122"/>
          </a:endParaRPr>
        </a:p>
      </dsp:txBody>
      <dsp:txXfrm rot="-5400000">
        <a:off x="4751241" y="1485788"/>
        <a:ext cx="320859" cy="319996"/>
      </dsp:txXfrm>
    </dsp:sp>
    <dsp:sp modelId="{248FA627-285F-45FB-ABC4-63D5C09F8025}">
      <dsp:nvSpPr>
        <dsp:cNvPr id="0" name=""/>
        <dsp:cNvSpPr/>
      </dsp:nvSpPr>
      <dsp:spPr>
        <a:xfrm>
          <a:off x="3833515" y="2158556"/>
          <a:ext cx="2156310" cy="1293786"/>
        </a:xfrm>
        <a:prstGeom prst="roundRect">
          <a:avLst>
            <a:gd name="adj" fmla="val 10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itchFamily="34" charset="-122"/>
              <a:ea typeface="微软雅黑" pitchFamily="34" charset="-122"/>
              <a:cs typeface="+mn-ea"/>
              <a:sym typeface="+mn-lt"/>
            </a:rPr>
            <a:t>线上实名</a:t>
          </a:r>
        </a:p>
      </dsp:txBody>
      <dsp:txXfrm>
        <a:off x="3871409" y="2196450"/>
        <a:ext cx="2080522" cy="1217998"/>
      </dsp:txXfrm>
    </dsp:sp>
    <dsp:sp modelId="{A5582590-1866-46E6-B44B-2B6C3B5A0D43}">
      <dsp:nvSpPr>
        <dsp:cNvPr id="0" name=""/>
        <dsp:cNvSpPr/>
      </dsp:nvSpPr>
      <dsp:spPr>
        <a:xfrm rot="10800000">
          <a:off x="3186621" y="2538067"/>
          <a:ext cx="457137" cy="5347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solidFill>
              <a:schemeClr val="bg1"/>
            </a:solidFill>
            <a:latin typeface="微软雅黑" pitchFamily="34" charset="-122"/>
            <a:ea typeface="微软雅黑" pitchFamily="34" charset="-122"/>
          </a:endParaRPr>
        </a:p>
      </dsp:txBody>
      <dsp:txXfrm rot="10800000">
        <a:off x="3323762" y="2645020"/>
        <a:ext cx="319996" cy="320859"/>
      </dsp:txXfrm>
    </dsp:sp>
    <dsp:sp modelId="{58A553BA-D7C2-44EA-9A0A-B3C8B395461F}">
      <dsp:nvSpPr>
        <dsp:cNvPr id="0" name=""/>
        <dsp:cNvSpPr/>
      </dsp:nvSpPr>
      <dsp:spPr>
        <a:xfrm>
          <a:off x="814680" y="2158556"/>
          <a:ext cx="2156310" cy="1293786"/>
        </a:xfrm>
        <a:prstGeom prst="roundRect">
          <a:avLst>
            <a:gd name="adj" fmla="val 10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itchFamily="34" charset="-122"/>
              <a:ea typeface="微软雅黑" pitchFamily="34" charset="-122"/>
              <a:cs typeface="+mn-ea"/>
              <a:sym typeface="+mn-lt"/>
            </a:rPr>
            <a:t>激活</a:t>
          </a:r>
        </a:p>
      </dsp:txBody>
      <dsp:txXfrm>
        <a:off x="852574" y="2196450"/>
        <a:ext cx="2080522" cy="121799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960646" y="1370"/>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销售员</a:t>
          </a:r>
          <a:endParaRPr lang="en-US" altLang="zh-CN" sz="1800" kern="1200" dirty="0"/>
        </a:p>
        <a:p>
          <a:pPr marL="0" lvl="0" indent="0" algn="ctr" defTabSz="800100">
            <a:lnSpc>
              <a:spcPct val="90000"/>
            </a:lnSpc>
            <a:spcBef>
              <a:spcPct val="0"/>
            </a:spcBef>
            <a:spcAft>
              <a:spcPct val="35000"/>
            </a:spcAft>
            <a:buNone/>
          </a:pPr>
          <a:r>
            <a:rPr lang="zh-CN" altLang="en-US" sz="1800" kern="1200" dirty="0"/>
            <a:t>生成一人一码</a:t>
          </a:r>
        </a:p>
      </dsp:txBody>
      <dsp:txXfrm rot="10800000">
        <a:off x="1220150" y="1370"/>
        <a:ext cx="2524132" cy="1038018"/>
      </dsp:txXfrm>
    </dsp:sp>
    <dsp:sp modelId="{DF489258-B0A6-4D28-9089-126FC664DD04}">
      <dsp:nvSpPr>
        <dsp:cNvPr id="0" name=""/>
        <dsp:cNvSpPr/>
      </dsp:nvSpPr>
      <dsp:spPr>
        <a:xfrm>
          <a:off x="441637" y="1370"/>
          <a:ext cx="1038018" cy="1038018"/>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960646" y="1349245"/>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新用户</a:t>
          </a:r>
          <a:endParaRPr lang="en-US" altLang="zh-CN" sz="1800" kern="1200" dirty="0"/>
        </a:p>
        <a:p>
          <a:pPr marL="0" lvl="0" indent="0" algn="ctr" defTabSz="800100">
            <a:lnSpc>
              <a:spcPct val="90000"/>
            </a:lnSpc>
            <a:spcBef>
              <a:spcPct val="0"/>
            </a:spcBef>
            <a:spcAft>
              <a:spcPct val="35000"/>
            </a:spcAft>
            <a:buNone/>
          </a:pPr>
          <a:r>
            <a:rPr lang="zh-CN" altLang="en-US" sz="1800" kern="1200" dirty="0"/>
            <a:t>扫描二维码</a:t>
          </a:r>
        </a:p>
      </dsp:txBody>
      <dsp:txXfrm rot="10800000">
        <a:off x="1220150" y="1349245"/>
        <a:ext cx="2524132" cy="1038018"/>
      </dsp:txXfrm>
    </dsp:sp>
    <dsp:sp modelId="{999B3493-5314-4DD5-94C4-918007A36E5D}">
      <dsp:nvSpPr>
        <dsp:cNvPr id="0" name=""/>
        <dsp:cNvSpPr/>
      </dsp:nvSpPr>
      <dsp:spPr>
        <a:xfrm>
          <a:off x="441637" y="1349245"/>
          <a:ext cx="1038018" cy="1038018"/>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960646" y="2697119"/>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点击</a:t>
          </a:r>
          <a:endParaRPr lang="en-US" altLang="zh-CN" sz="1800" kern="1200" dirty="0"/>
        </a:p>
        <a:p>
          <a:pPr marL="0" lvl="0" indent="0" algn="ctr" defTabSz="800100">
            <a:lnSpc>
              <a:spcPct val="90000"/>
            </a:lnSpc>
            <a:spcBef>
              <a:spcPct val="0"/>
            </a:spcBef>
            <a:spcAft>
              <a:spcPct val="35000"/>
            </a:spcAft>
            <a:buNone/>
          </a:pPr>
          <a:r>
            <a:rPr lang="zh-CN" altLang="en-US" sz="1800" kern="1200" dirty="0"/>
            <a:t>新开卡优惠</a:t>
          </a:r>
        </a:p>
      </dsp:txBody>
      <dsp:txXfrm rot="10800000">
        <a:off x="1220150" y="2697119"/>
        <a:ext cx="2524132" cy="1038018"/>
      </dsp:txXfrm>
    </dsp:sp>
    <dsp:sp modelId="{908BD257-7AB8-4BD3-B4C6-DFD267A59A4C}">
      <dsp:nvSpPr>
        <dsp:cNvPr id="0" name=""/>
        <dsp:cNvSpPr/>
      </dsp:nvSpPr>
      <dsp:spPr>
        <a:xfrm>
          <a:off x="441637" y="2697119"/>
          <a:ext cx="1038018" cy="1038018"/>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960646" y="1370"/>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0960" rIns="113792"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点击资费详情</a:t>
          </a:r>
          <a:endParaRPr lang="en-US" altLang="zh-CN" sz="1600" kern="1200" dirty="0"/>
        </a:p>
        <a:p>
          <a:pPr marL="0" lvl="0" indent="0" algn="ctr" defTabSz="711200">
            <a:lnSpc>
              <a:spcPct val="90000"/>
            </a:lnSpc>
            <a:spcBef>
              <a:spcPct val="0"/>
            </a:spcBef>
            <a:spcAft>
              <a:spcPct val="35000"/>
            </a:spcAft>
            <a:buNone/>
          </a:pPr>
          <a:r>
            <a:rPr lang="zh-CN" altLang="en-US" sz="1600" kern="1200" dirty="0"/>
            <a:t>了解套餐详细信息</a:t>
          </a:r>
        </a:p>
      </dsp:txBody>
      <dsp:txXfrm rot="10800000">
        <a:off x="1220150" y="1370"/>
        <a:ext cx="2524132" cy="1038018"/>
      </dsp:txXfrm>
    </dsp:sp>
    <dsp:sp modelId="{DF489258-B0A6-4D28-9089-126FC664DD04}">
      <dsp:nvSpPr>
        <dsp:cNvPr id="0" name=""/>
        <dsp:cNvSpPr/>
      </dsp:nvSpPr>
      <dsp:spPr>
        <a:xfrm>
          <a:off x="441637" y="1370"/>
          <a:ext cx="1038018" cy="1038018"/>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960646" y="1349245"/>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0960" rIns="113792"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点击我要办卡：填写个人信息、上传证件照和勾选协议</a:t>
          </a:r>
          <a:endParaRPr lang="en-US" altLang="zh-CN" sz="1600" kern="1200" dirty="0"/>
        </a:p>
      </dsp:txBody>
      <dsp:txXfrm rot="10800000">
        <a:off x="1220150" y="1349245"/>
        <a:ext cx="2524132" cy="1038018"/>
      </dsp:txXfrm>
    </dsp:sp>
    <dsp:sp modelId="{999B3493-5314-4DD5-94C4-918007A36E5D}">
      <dsp:nvSpPr>
        <dsp:cNvPr id="0" name=""/>
        <dsp:cNvSpPr/>
      </dsp:nvSpPr>
      <dsp:spPr>
        <a:xfrm>
          <a:off x="441637" y="1349245"/>
          <a:ext cx="1038018" cy="1038018"/>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960646" y="2697119"/>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0960" rIns="113792"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点击马上领卡</a:t>
          </a:r>
          <a:endParaRPr lang="en-US" altLang="zh-CN" sz="1600" kern="1200" dirty="0"/>
        </a:p>
        <a:p>
          <a:pPr marL="0" lvl="0" indent="0" algn="ctr" defTabSz="711200">
            <a:lnSpc>
              <a:spcPct val="90000"/>
            </a:lnSpc>
            <a:spcBef>
              <a:spcPct val="0"/>
            </a:spcBef>
            <a:spcAft>
              <a:spcPct val="35000"/>
            </a:spcAft>
            <a:buNone/>
          </a:pPr>
          <a:r>
            <a:rPr lang="zh-CN" altLang="en-US" sz="1600" kern="1200" dirty="0"/>
            <a:t>再点击确认无误</a:t>
          </a:r>
        </a:p>
      </dsp:txBody>
      <dsp:txXfrm rot="10800000">
        <a:off x="1220150" y="2697119"/>
        <a:ext cx="2524132" cy="1038018"/>
      </dsp:txXfrm>
    </dsp:sp>
    <dsp:sp modelId="{908BD257-7AB8-4BD3-B4C6-DFD267A59A4C}">
      <dsp:nvSpPr>
        <dsp:cNvPr id="0" name=""/>
        <dsp:cNvSpPr/>
      </dsp:nvSpPr>
      <dsp:spPr>
        <a:xfrm>
          <a:off x="441637" y="2697119"/>
          <a:ext cx="1038018" cy="1038018"/>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960646" y="1370"/>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新用户点击提交后会出现一个弹窗显示客服二维码</a:t>
          </a:r>
          <a:endParaRPr lang="en-US" altLang="zh-CN" sz="1600" kern="1200" dirty="0"/>
        </a:p>
      </dsp:txBody>
      <dsp:txXfrm rot="10800000">
        <a:off x="1220150" y="1370"/>
        <a:ext cx="2524132" cy="1038018"/>
      </dsp:txXfrm>
    </dsp:sp>
    <dsp:sp modelId="{DF489258-B0A6-4D28-9089-126FC664DD04}">
      <dsp:nvSpPr>
        <dsp:cNvPr id="0" name=""/>
        <dsp:cNvSpPr/>
      </dsp:nvSpPr>
      <dsp:spPr>
        <a:xfrm>
          <a:off x="441637" y="1370"/>
          <a:ext cx="1038018" cy="1038018"/>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960646" y="1349245"/>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同时新用户会收到一条下单成功的短信</a:t>
          </a:r>
          <a:endParaRPr lang="en-US" altLang="zh-CN" sz="1600" kern="1200" dirty="0"/>
        </a:p>
      </dsp:txBody>
      <dsp:txXfrm rot="10800000">
        <a:off x="1220150" y="1349245"/>
        <a:ext cx="2524132" cy="1038018"/>
      </dsp:txXfrm>
    </dsp:sp>
    <dsp:sp modelId="{999B3493-5314-4DD5-94C4-918007A36E5D}">
      <dsp:nvSpPr>
        <dsp:cNvPr id="0" name=""/>
        <dsp:cNvSpPr/>
      </dsp:nvSpPr>
      <dsp:spPr>
        <a:xfrm>
          <a:off x="441637" y="1349245"/>
          <a:ext cx="1038018" cy="1038018"/>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960646" y="2697119"/>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新用户点击短信链接可查询订单进度</a:t>
          </a:r>
        </a:p>
      </dsp:txBody>
      <dsp:txXfrm rot="10800000">
        <a:off x="1220150" y="2697119"/>
        <a:ext cx="2524132" cy="1038018"/>
      </dsp:txXfrm>
    </dsp:sp>
    <dsp:sp modelId="{908BD257-7AB8-4BD3-B4C6-DFD267A59A4C}">
      <dsp:nvSpPr>
        <dsp:cNvPr id="0" name=""/>
        <dsp:cNvSpPr/>
      </dsp:nvSpPr>
      <dsp:spPr>
        <a:xfrm>
          <a:off x="441637" y="2697119"/>
          <a:ext cx="1038018" cy="1038018"/>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1022227" y="1875"/>
          <a:ext cx="2925587" cy="1141325"/>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03293" tIns="53340" rIns="99568" bIns="53340" numCol="1" spcCol="1270" anchor="ctr" anchorCtr="0">
          <a:noAutofit/>
        </a:bodyPr>
        <a:lstStyle/>
        <a:p>
          <a:pPr marL="0" lvl="0" indent="0" algn="l" defTabSz="622300">
            <a:lnSpc>
              <a:spcPct val="90000"/>
            </a:lnSpc>
            <a:spcBef>
              <a:spcPct val="0"/>
            </a:spcBef>
            <a:spcAft>
              <a:spcPct val="35000"/>
            </a:spcAft>
            <a:buNone/>
          </a:pPr>
          <a:r>
            <a:rPr lang="zh-CN" altLang="en-US" sz="1400" kern="1200" dirty="0"/>
            <a:t>新用户的状态变为审核通过后，销售员会把卡寄给新用户，这时用户会收到一条快递短信</a:t>
          </a:r>
          <a:endParaRPr lang="en-US" altLang="zh-CN" sz="1400" kern="1200" dirty="0"/>
        </a:p>
      </dsp:txBody>
      <dsp:txXfrm rot="10800000">
        <a:off x="1307558" y="1875"/>
        <a:ext cx="2640256" cy="1141325"/>
      </dsp:txXfrm>
    </dsp:sp>
    <dsp:sp modelId="{DF489258-B0A6-4D28-9089-126FC664DD04}">
      <dsp:nvSpPr>
        <dsp:cNvPr id="0" name=""/>
        <dsp:cNvSpPr/>
      </dsp:nvSpPr>
      <dsp:spPr>
        <a:xfrm>
          <a:off x="451564" y="1875"/>
          <a:ext cx="1141325" cy="1141325"/>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1022227" y="1483894"/>
          <a:ext cx="2925587" cy="1141325"/>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03293" tIns="53340" rIns="99568" bIns="53340" numCol="1" spcCol="1270" anchor="ctr" anchorCtr="0">
          <a:noAutofit/>
        </a:bodyPr>
        <a:lstStyle/>
        <a:p>
          <a:pPr marL="0" lvl="0" indent="0" algn="l" defTabSz="622300">
            <a:lnSpc>
              <a:spcPct val="90000"/>
            </a:lnSpc>
            <a:spcBef>
              <a:spcPct val="0"/>
            </a:spcBef>
            <a:spcAft>
              <a:spcPct val="35000"/>
            </a:spcAft>
            <a:buNone/>
          </a:pPr>
          <a:r>
            <a:rPr lang="zh-CN" altLang="en-US" sz="1400" kern="1200" dirty="0"/>
            <a:t>发货后，新用户的订单进度会变为已发货，新用户收到卡以后，需尽快到淘宝进行实名</a:t>
          </a:r>
          <a:endParaRPr lang="en-US" altLang="zh-CN" sz="1400" kern="1200" dirty="0"/>
        </a:p>
      </dsp:txBody>
      <dsp:txXfrm rot="10800000">
        <a:off x="1307558" y="1483894"/>
        <a:ext cx="2640256" cy="1141325"/>
      </dsp:txXfrm>
    </dsp:sp>
    <dsp:sp modelId="{999B3493-5314-4DD5-94C4-918007A36E5D}">
      <dsp:nvSpPr>
        <dsp:cNvPr id="0" name=""/>
        <dsp:cNvSpPr/>
      </dsp:nvSpPr>
      <dsp:spPr>
        <a:xfrm>
          <a:off x="451564" y="1483894"/>
          <a:ext cx="1141325" cy="1141325"/>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1022227" y="2965914"/>
          <a:ext cx="2925587" cy="1141325"/>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03293" tIns="53340" rIns="99568" bIns="53340" numCol="1" spcCol="1270" anchor="ctr" anchorCtr="0">
          <a:noAutofit/>
        </a:bodyPr>
        <a:lstStyle/>
        <a:p>
          <a:pPr marL="0" lvl="0" indent="0" algn="l" defTabSz="622300">
            <a:lnSpc>
              <a:spcPct val="90000"/>
            </a:lnSpc>
            <a:spcBef>
              <a:spcPct val="0"/>
            </a:spcBef>
            <a:spcAft>
              <a:spcPct val="35000"/>
            </a:spcAft>
            <a:buNone/>
          </a:pPr>
          <a:r>
            <a:rPr lang="zh-CN" altLang="en-US" sz="1400" kern="1200" dirty="0"/>
            <a:t>新用户实名成功后，需将卡插入卡槽，打一个</a:t>
          </a:r>
          <a:r>
            <a:rPr lang="en-US" altLang="zh-CN" sz="1400" kern="1200" dirty="0"/>
            <a:t>10</a:t>
          </a:r>
          <a:r>
            <a:rPr lang="zh-CN" altLang="en-US" sz="1400" kern="1200" dirty="0"/>
            <a:t>分钟的电话激活手机卡</a:t>
          </a:r>
        </a:p>
      </dsp:txBody>
      <dsp:txXfrm rot="10800000">
        <a:off x="1307558" y="2965914"/>
        <a:ext cx="2640256" cy="1141325"/>
      </dsp:txXfrm>
    </dsp:sp>
    <dsp:sp modelId="{908BD257-7AB8-4BD3-B4C6-DFD267A59A4C}">
      <dsp:nvSpPr>
        <dsp:cNvPr id="0" name=""/>
        <dsp:cNvSpPr/>
      </dsp:nvSpPr>
      <dsp:spPr>
        <a:xfrm>
          <a:off x="451564" y="2965914"/>
          <a:ext cx="1141325" cy="1141325"/>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960646" y="1370"/>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点击</a:t>
          </a:r>
          <a:endParaRPr lang="en-US" altLang="zh-CN" sz="1800" kern="1200" dirty="0"/>
        </a:p>
        <a:p>
          <a:pPr marL="0" lvl="0" indent="0" algn="ctr" defTabSz="800100">
            <a:lnSpc>
              <a:spcPct val="90000"/>
            </a:lnSpc>
            <a:spcBef>
              <a:spcPct val="0"/>
            </a:spcBef>
            <a:spcAft>
              <a:spcPct val="35000"/>
            </a:spcAft>
            <a:buNone/>
          </a:pPr>
          <a:r>
            <a:rPr lang="zh-CN" altLang="en-US" sz="1800" kern="1200" dirty="0"/>
            <a:t>老用户优惠</a:t>
          </a:r>
        </a:p>
      </dsp:txBody>
      <dsp:txXfrm rot="10800000">
        <a:off x="1220150" y="1370"/>
        <a:ext cx="2524132" cy="1038018"/>
      </dsp:txXfrm>
    </dsp:sp>
    <dsp:sp modelId="{DF489258-B0A6-4D28-9089-126FC664DD04}">
      <dsp:nvSpPr>
        <dsp:cNvPr id="0" name=""/>
        <dsp:cNvSpPr/>
      </dsp:nvSpPr>
      <dsp:spPr>
        <a:xfrm>
          <a:off x="441637" y="1370"/>
          <a:ext cx="1038018" cy="1038018"/>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960646" y="1349245"/>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输入身份证</a:t>
          </a:r>
          <a:r>
            <a:rPr lang="en-US" altLang="zh-CN" sz="1800" kern="1200" dirty="0"/>
            <a:t>/</a:t>
          </a:r>
          <a:r>
            <a:rPr lang="zh-CN" altLang="en-US" sz="1800" kern="1200" dirty="0"/>
            <a:t>手机号</a:t>
          </a:r>
          <a:r>
            <a:rPr lang="en-US" altLang="zh-CN" sz="1800" kern="1200" dirty="0"/>
            <a:t>/</a:t>
          </a:r>
          <a:r>
            <a:rPr lang="zh-CN" altLang="en-US" sz="1800" kern="1200" dirty="0"/>
            <a:t>宽带账号</a:t>
          </a:r>
        </a:p>
      </dsp:txBody>
      <dsp:txXfrm rot="10800000">
        <a:off x="1220150" y="1349245"/>
        <a:ext cx="2524132" cy="1038018"/>
      </dsp:txXfrm>
    </dsp:sp>
    <dsp:sp modelId="{999B3493-5314-4DD5-94C4-918007A36E5D}">
      <dsp:nvSpPr>
        <dsp:cNvPr id="0" name=""/>
        <dsp:cNvSpPr/>
      </dsp:nvSpPr>
      <dsp:spPr>
        <a:xfrm>
          <a:off x="441637" y="1349245"/>
          <a:ext cx="1038018" cy="1038018"/>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960646" y="2697119"/>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8580" rIns="128016"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点击手机右边的按钮“优惠推荐”</a:t>
          </a:r>
        </a:p>
      </dsp:txBody>
      <dsp:txXfrm rot="10800000">
        <a:off x="1220150" y="2697119"/>
        <a:ext cx="2524132" cy="1038018"/>
      </dsp:txXfrm>
    </dsp:sp>
    <dsp:sp modelId="{908BD257-7AB8-4BD3-B4C6-DFD267A59A4C}">
      <dsp:nvSpPr>
        <dsp:cNvPr id="0" name=""/>
        <dsp:cNvSpPr/>
      </dsp:nvSpPr>
      <dsp:spPr>
        <a:xfrm>
          <a:off x="441637" y="2697119"/>
          <a:ext cx="1038018" cy="1038018"/>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320B3-1137-46BA-BA86-F9043B416CB9}">
      <dsp:nvSpPr>
        <dsp:cNvPr id="0" name=""/>
        <dsp:cNvSpPr/>
      </dsp:nvSpPr>
      <dsp:spPr>
        <a:xfrm rot="10800000">
          <a:off x="960646" y="1370"/>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获取验证码，输入验证码，点击“确认”</a:t>
          </a:r>
        </a:p>
      </dsp:txBody>
      <dsp:txXfrm rot="10800000">
        <a:off x="1220150" y="1370"/>
        <a:ext cx="2524132" cy="1038018"/>
      </dsp:txXfrm>
    </dsp:sp>
    <dsp:sp modelId="{DF489258-B0A6-4D28-9089-126FC664DD04}">
      <dsp:nvSpPr>
        <dsp:cNvPr id="0" name=""/>
        <dsp:cNvSpPr/>
      </dsp:nvSpPr>
      <dsp:spPr>
        <a:xfrm>
          <a:off x="441637" y="1370"/>
          <a:ext cx="1038018" cy="1038018"/>
        </a:xfrm>
        <a:prstGeom prst="ellipse">
          <a:avLst/>
        </a:prstGeom>
        <a:blipFill rotWithShape="0">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54397846-A8B2-46DD-8D32-02BC8E0C5AD0}">
      <dsp:nvSpPr>
        <dsp:cNvPr id="0" name=""/>
        <dsp:cNvSpPr/>
      </dsp:nvSpPr>
      <dsp:spPr>
        <a:xfrm rot="10800000">
          <a:off x="960646" y="1349245"/>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点击了解推荐套餐详情，可了解套餐具体资费</a:t>
          </a:r>
          <a:endParaRPr lang="en-US" altLang="zh-CN" sz="1600" kern="1200" dirty="0"/>
        </a:p>
      </dsp:txBody>
      <dsp:txXfrm rot="10800000">
        <a:off x="1220150" y="1349245"/>
        <a:ext cx="2524132" cy="1038018"/>
      </dsp:txXfrm>
    </dsp:sp>
    <dsp:sp modelId="{999B3493-5314-4DD5-94C4-918007A36E5D}">
      <dsp:nvSpPr>
        <dsp:cNvPr id="0" name=""/>
        <dsp:cNvSpPr/>
      </dsp:nvSpPr>
      <dsp:spPr>
        <a:xfrm>
          <a:off x="441637" y="1349245"/>
          <a:ext cx="1038018" cy="1038018"/>
        </a:xfrm>
        <a:prstGeom prst="ellipse">
          <a:avLst/>
        </a:prstGeom>
        <a:blipFill rotWithShape="0">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67B5F34-EAFD-4FD1-8874-C5AE5A934459}">
      <dsp:nvSpPr>
        <dsp:cNvPr id="0" name=""/>
        <dsp:cNvSpPr/>
      </dsp:nvSpPr>
      <dsp:spPr>
        <a:xfrm rot="10800000">
          <a:off x="960646" y="2697119"/>
          <a:ext cx="2783636" cy="103801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737" tIns="60960" rIns="113792"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点击马上办理后，用户收到下单成功短信，点击链接可查看进度</a:t>
          </a:r>
          <a:endParaRPr lang="en-US" altLang="zh-CN" sz="1600" kern="1200" dirty="0"/>
        </a:p>
      </dsp:txBody>
      <dsp:txXfrm rot="10800000">
        <a:off x="1220150" y="2697119"/>
        <a:ext cx="2524132" cy="1038018"/>
      </dsp:txXfrm>
    </dsp:sp>
    <dsp:sp modelId="{908BD257-7AB8-4BD3-B4C6-DFD267A59A4C}">
      <dsp:nvSpPr>
        <dsp:cNvPr id="0" name=""/>
        <dsp:cNvSpPr/>
      </dsp:nvSpPr>
      <dsp:spPr>
        <a:xfrm>
          <a:off x="441637" y="2697119"/>
          <a:ext cx="1038018" cy="1038018"/>
        </a:xfrm>
        <a:prstGeom prst="ellipse">
          <a:avLst/>
        </a:prstGeom>
        <a:blipFill rotWithShape="0">
          <a:blip xmlns:r="http://schemas.openxmlformats.org/officeDocument/2006/relationships" r:embed="rId3"/>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3#7">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3#8">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3#9">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3#10">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3#11">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3#12">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3#1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3#14">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3#15">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3#16">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vList3#17">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3#18">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vList3#19">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vList3#20">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vList3#2">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vList3#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vList3#4">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2">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3#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3#4">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3#5">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3#6">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E3FFEF-EF52-428B-8353-DB8DFE2EDD69}" type="datetimeFigureOut">
              <a:rPr lang="zh-CN" altLang="en-US" smtClean="0"/>
              <a:pPr/>
              <a:t>2019-08-09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38D591-460B-4CB7-BC7B-847DBE8BDFAF}" type="slidenum">
              <a:rPr lang="zh-CN" altLang="en-US" smtClean="0"/>
              <a:pPr/>
              <a:t>‹#›</a:t>
            </a:fld>
            <a:endParaRPr lang="zh-CN" altLang="en-US"/>
          </a:p>
        </p:txBody>
      </p:sp>
    </p:spTree>
    <p:extLst>
      <p:ext uri="{BB962C8B-B14F-4D97-AF65-F5344CB8AC3E}">
        <p14:creationId xmlns:p14="http://schemas.microsoft.com/office/powerpoint/2010/main" xmlns="" val="2533438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38D591-460B-4CB7-BC7B-847DBE8BDFA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5111245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pPr/>
              <a:t>10</a:t>
            </a:fld>
            <a:endParaRPr lang="zh-CN" altLang="en-US"/>
          </a:p>
        </p:txBody>
      </p:sp>
    </p:spTree>
    <p:extLst>
      <p:ext uri="{BB962C8B-B14F-4D97-AF65-F5344CB8AC3E}">
        <p14:creationId xmlns:p14="http://schemas.microsoft.com/office/powerpoint/2010/main" xmlns="" val="17920157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pPr/>
              <a:t>11</a:t>
            </a:fld>
            <a:endParaRPr lang="zh-CN" altLang="en-US"/>
          </a:p>
        </p:txBody>
      </p:sp>
    </p:spTree>
    <p:extLst>
      <p:ext uri="{BB962C8B-B14F-4D97-AF65-F5344CB8AC3E}">
        <p14:creationId xmlns:p14="http://schemas.microsoft.com/office/powerpoint/2010/main" xmlns="" val="17920157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pPr/>
              <a:t>12</a:t>
            </a:fld>
            <a:endParaRPr lang="zh-CN" altLang="en-US"/>
          </a:p>
        </p:txBody>
      </p:sp>
    </p:spTree>
    <p:extLst>
      <p:ext uri="{BB962C8B-B14F-4D97-AF65-F5344CB8AC3E}">
        <p14:creationId xmlns:p14="http://schemas.microsoft.com/office/powerpoint/2010/main" xmlns="" val="17920157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pPr/>
              <a:t>13</a:t>
            </a:fld>
            <a:endParaRPr lang="zh-CN" altLang="en-US"/>
          </a:p>
        </p:txBody>
      </p:sp>
    </p:spTree>
    <p:extLst>
      <p:ext uri="{BB962C8B-B14F-4D97-AF65-F5344CB8AC3E}">
        <p14:creationId xmlns:p14="http://schemas.microsoft.com/office/powerpoint/2010/main" xmlns="" val="17920157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pPr/>
              <a:t>14</a:t>
            </a:fld>
            <a:endParaRPr lang="zh-CN" altLang="en-US"/>
          </a:p>
        </p:txBody>
      </p:sp>
    </p:spTree>
    <p:extLst>
      <p:ext uri="{BB962C8B-B14F-4D97-AF65-F5344CB8AC3E}">
        <p14:creationId xmlns:p14="http://schemas.microsoft.com/office/powerpoint/2010/main" xmlns="" val="17920157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pPr/>
              <a:t>15</a:t>
            </a:fld>
            <a:endParaRPr lang="zh-CN" altLang="en-US"/>
          </a:p>
        </p:txBody>
      </p:sp>
    </p:spTree>
    <p:extLst>
      <p:ext uri="{BB962C8B-B14F-4D97-AF65-F5344CB8AC3E}">
        <p14:creationId xmlns:p14="http://schemas.microsoft.com/office/powerpoint/2010/main" xmlns="" val="17920157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pPr/>
              <a:t>16</a:t>
            </a:fld>
            <a:endParaRPr lang="zh-CN" altLang="en-US"/>
          </a:p>
        </p:txBody>
      </p:sp>
    </p:spTree>
    <p:extLst>
      <p:ext uri="{BB962C8B-B14F-4D97-AF65-F5344CB8AC3E}">
        <p14:creationId xmlns:p14="http://schemas.microsoft.com/office/powerpoint/2010/main" xmlns="" val="17920157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pPr/>
              <a:t>17</a:t>
            </a:fld>
            <a:endParaRPr lang="zh-CN" altLang="en-US"/>
          </a:p>
        </p:txBody>
      </p:sp>
    </p:spTree>
    <p:extLst>
      <p:ext uri="{BB962C8B-B14F-4D97-AF65-F5344CB8AC3E}">
        <p14:creationId xmlns:p14="http://schemas.microsoft.com/office/powerpoint/2010/main" xmlns="" val="17920157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pPr/>
              <a:t>18</a:t>
            </a:fld>
            <a:endParaRPr lang="zh-CN" altLang="en-US"/>
          </a:p>
        </p:txBody>
      </p:sp>
    </p:spTree>
    <p:extLst>
      <p:ext uri="{BB962C8B-B14F-4D97-AF65-F5344CB8AC3E}">
        <p14:creationId xmlns:p14="http://schemas.microsoft.com/office/powerpoint/2010/main" xmlns="" val="17920157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38D591-460B-4CB7-BC7B-847DBE8BDFAF}" type="slidenum">
              <a:rPr lang="zh-CN" altLang="en-US" smtClean="0"/>
              <a:pPr/>
              <a:t>19</a:t>
            </a:fld>
            <a:endParaRPr lang="zh-CN" altLang="en-US"/>
          </a:p>
        </p:txBody>
      </p:sp>
    </p:spTree>
    <p:extLst>
      <p:ext uri="{BB962C8B-B14F-4D97-AF65-F5344CB8AC3E}">
        <p14:creationId xmlns:p14="http://schemas.microsoft.com/office/powerpoint/2010/main" xmlns="" val="3877960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38D591-460B-4CB7-BC7B-847DBE8BDFAF}" type="slidenum">
              <a:rPr lang="zh-CN" altLang="en-US" smtClean="0"/>
              <a:pPr/>
              <a:t>2</a:t>
            </a:fld>
            <a:endParaRPr lang="zh-CN" altLang="en-US"/>
          </a:p>
        </p:txBody>
      </p:sp>
    </p:spTree>
    <p:extLst>
      <p:ext uri="{BB962C8B-B14F-4D97-AF65-F5344CB8AC3E}">
        <p14:creationId xmlns:p14="http://schemas.microsoft.com/office/powerpoint/2010/main" xmlns="" val="3840159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pPr/>
              <a:t>20</a:t>
            </a:fld>
            <a:endParaRPr lang="zh-CN" altLang="en-US"/>
          </a:p>
        </p:txBody>
      </p:sp>
    </p:spTree>
    <p:extLst>
      <p:ext uri="{BB962C8B-B14F-4D97-AF65-F5344CB8AC3E}">
        <p14:creationId xmlns:p14="http://schemas.microsoft.com/office/powerpoint/2010/main" xmlns="" val="13301822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38D591-460B-4CB7-BC7B-847DBE8BDFAF}" type="slidenum">
              <a:rPr lang="zh-CN" altLang="en-US" smtClean="0"/>
              <a:pPr/>
              <a:t>21</a:t>
            </a:fld>
            <a:endParaRPr lang="zh-CN" altLang="en-US"/>
          </a:p>
        </p:txBody>
      </p:sp>
    </p:spTree>
    <p:extLst>
      <p:ext uri="{BB962C8B-B14F-4D97-AF65-F5344CB8AC3E}">
        <p14:creationId xmlns:p14="http://schemas.microsoft.com/office/powerpoint/2010/main" xmlns="" val="21804458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38D591-460B-4CB7-BC7B-847DBE8BDFAF}" type="slidenum">
              <a:rPr lang="zh-CN" altLang="en-US" smtClean="0"/>
              <a:pPr/>
              <a:t>22</a:t>
            </a:fld>
            <a:endParaRPr lang="zh-CN" altLang="en-US"/>
          </a:p>
        </p:txBody>
      </p:sp>
    </p:spTree>
    <p:extLst>
      <p:ext uri="{BB962C8B-B14F-4D97-AF65-F5344CB8AC3E}">
        <p14:creationId xmlns:p14="http://schemas.microsoft.com/office/powerpoint/2010/main" xmlns="" val="21804458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38D591-460B-4CB7-BC7B-847DBE8BDFAF}" type="slidenum">
              <a:rPr lang="zh-CN" altLang="en-US" smtClean="0"/>
              <a:pPr/>
              <a:t>23</a:t>
            </a:fld>
            <a:endParaRPr lang="zh-CN" altLang="en-US"/>
          </a:p>
        </p:txBody>
      </p:sp>
    </p:spTree>
    <p:extLst>
      <p:ext uri="{BB962C8B-B14F-4D97-AF65-F5344CB8AC3E}">
        <p14:creationId xmlns:p14="http://schemas.microsoft.com/office/powerpoint/2010/main" xmlns="" val="21804458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38D591-460B-4CB7-BC7B-847DBE8BDFAF}" type="slidenum">
              <a:rPr lang="zh-CN" altLang="en-US" smtClean="0"/>
              <a:pPr/>
              <a:t>24</a:t>
            </a:fld>
            <a:endParaRPr lang="zh-CN" altLang="en-US"/>
          </a:p>
        </p:txBody>
      </p:sp>
    </p:spTree>
    <p:extLst>
      <p:ext uri="{BB962C8B-B14F-4D97-AF65-F5344CB8AC3E}">
        <p14:creationId xmlns:p14="http://schemas.microsoft.com/office/powerpoint/2010/main" xmlns="" val="21804458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38D591-460B-4CB7-BC7B-847DBE8BDFAF}" type="slidenum">
              <a:rPr lang="zh-CN" altLang="en-US" smtClean="0"/>
              <a:pPr/>
              <a:t>25</a:t>
            </a:fld>
            <a:endParaRPr lang="zh-CN" altLang="en-US"/>
          </a:p>
        </p:txBody>
      </p:sp>
    </p:spTree>
    <p:extLst>
      <p:ext uri="{BB962C8B-B14F-4D97-AF65-F5344CB8AC3E}">
        <p14:creationId xmlns:p14="http://schemas.microsoft.com/office/powerpoint/2010/main" xmlns="" val="21804458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38D591-460B-4CB7-BC7B-847DBE8BDFAF}" type="slidenum">
              <a:rPr lang="zh-CN" altLang="en-US" smtClean="0"/>
              <a:pPr/>
              <a:t>26</a:t>
            </a:fld>
            <a:endParaRPr lang="zh-CN" altLang="en-US"/>
          </a:p>
        </p:txBody>
      </p:sp>
    </p:spTree>
    <p:extLst>
      <p:ext uri="{BB962C8B-B14F-4D97-AF65-F5344CB8AC3E}">
        <p14:creationId xmlns:p14="http://schemas.microsoft.com/office/powerpoint/2010/main" xmlns="" val="21804458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38D591-460B-4CB7-BC7B-847DBE8BDFAF}" type="slidenum">
              <a:rPr lang="zh-CN" altLang="en-US" smtClean="0"/>
              <a:pPr/>
              <a:t>27</a:t>
            </a:fld>
            <a:endParaRPr lang="zh-CN" altLang="en-US"/>
          </a:p>
        </p:txBody>
      </p:sp>
    </p:spTree>
    <p:extLst>
      <p:ext uri="{BB962C8B-B14F-4D97-AF65-F5344CB8AC3E}">
        <p14:creationId xmlns:p14="http://schemas.microsoft.com/office/powerpoint/2010/main" xmlns="" val="21804458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38D591-460B-4CB7-BC7B-847DBE8BDFAF}" type="slidenum">
              <a:rPr lang="zh-CN" altLang="en-US" smtClean="0"/>
              <a:pPr/>
              <a:t>28</a:t>
            </a:fld>
            <a:endParaRPr lang="zh-CN" altLang="en-US"/>
          </a:p>
        </p:txBody>
      </p:sp>
    </p:spTree>
    <p:extLst>
      <p:ext uri="{BB962C8B-B14F-4D97-AF65-F5344CB8AC3E}">
        <p14:creationId xmlns:p14="http://schemas.microsoft.com/office/powerpoint/2010/main" xmlns="" val="21804458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38D591-460B-4CB7-BC7B-847DBE8BDFAF}" type="slidenum">
              <a:rPr lang="zh-CN" altLang="en-US" smtClean="0"/>
              <a:pPr/>
              <a:t>29</a:t>
            </a:fld>
            <a:endParaRPr lang="zh-CN" altLang="en-US"/>
          </a:p>
        </p:txBody>
      </p:sp>
    </p:spTree>
    <p:extLst>
      <p:ext uri="{BB962C8B-B14F-4D97-AF65-F5344CB8AC3E}">
        <p14:creationId xmlns:p14="http://schemas.microsoft.com/office/powerpoint/2010/main" xmlns="" val="5575043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38D591-460B-4CB7-BC7B-847DBE8BDFAF}" type="slidenum">
              <a:rPr lang="zh-CN" altLang="en-US" smtClean="0"/>
              <a:pPr/>
              <a:t>3</a:t>
            </a:fld>
            <a:endParaRPr lang="zh-CN" altLang="en-US"/>
          </a:p>
        </p:txBody>
      </p:sp>
    </p:spTree>
    <p:extLst>
      <p:ext uri="{BB962C8B-B14F-4D97-AF65-F5344CB8AC3E}">
        <p14:creationId xmlns:p14="http://schemas.microsoft.com/office/powerpoint/2010/main" xmlns="" val="38779606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38D591-460B-4CB7-BC7B-847DBE8BDFAF}" type="slidenum">
              <a:rPr lang="zh-CN" altLang="en-US" smtClean="0"/>
              <a:pPr/>
              <a:t>30</a:t>
            </a:fld>
            <a:endParaRPr lang="zh-CN" altLang="en-US"/>
          </a:p>
        </p:txBody>
      </p:sp>
    </p:spTree>
    <p:extLst>
      <p:ext uri="{BB962C8B-B14F-4D97-AF65-F5344CB8AC3E}">
        <p14:creationId xmlns:p14="http://schemas.microsoft.com/office/powerpoint/2010/main" xmlns="" val="5492323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38D591-460B-4CB7-BC7B-847DBE8BDFAF}" type="slidenum">
              <a:rPr lang="zh-CN" altLang="en-US" smtClean="0"/>
              <a:pPr/>
              <a:t>31</a:t>
            </a:fld>
            <a:endParaRPr lang="zh-CN" altLang="en-US"/>
          </a:p>
        </p:txBody>
      </p:sp>
    </p:spTree>
    <p:extLst>
      <p:ext uri="{BB962C8B-B14F-4D97-AF65-F5344CB8AC3E}">
        <p14:creationId xmlns:p14="http://schemas.microsoft.com/office/powerpoint/2010/main" xmlns="" val="4848664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38D591-460B-4CB7-BC7B-847DBE8BDFAF}" type="slidenum">
              <a:rPr lang="zh-CN" altLang="en-US" smtClean="0"/>
              <a:pPr/>
              <a:t>32</a:t>
            </a:fld>
            <a:endParaRPr lang="zh-CN" altLang="en-US"/>
          </a:p>
        </p:txBody>
      </p:sp>
    </p:spTree>
    <p:extLst>
      <p:ext uri="{BB962C8B-B14F-4D97-AF65-F5344CB8AC3E}">
        <p14:creationId xmlns:p14="http://schemas.microsoft.com/office/powerpoint/2010/main" xmlns="" val="4374564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38D591-460B-4CB7-BC7B-847DBE8BDFAF}" type="slidenum">
              <a:rPr lang="zh-CN" altLang="en-US" smtClean="0"/>
              <a:pPr/>
              <a:t>33</a:t>
            </a:fld>
            <a:endParaRPr lang="zh-CN" altLang="en-US"/>
          </a:p>
        </p:txBody>
      </p:sp>
    </p:spTree>
    <p:extLst>
      <p:ext uri="{BB962C8B-B14F-4D97-AF65-F5344CB8AC3E}">
        <p14:creationId xmlns:p14="http://schemas.microsoft.com/office/powerpoint/2010/main" xmlns="" val="29421226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38D591-460B-4CB7-BC7B-847DBE8BDFAF}" type="slidenum">
              <a:rPr lang="zh-CN" altLang="en-US" smtClean="0"/>
              <a:pPr/>
              <a:t>34</a:t>
            </a:fld>
            <a:endParaRPr lang="zh-CN" altLang="en-US"/>
          </a:p>
        </p:txBody>
      </p:sp>
    </p:spTree>
    <p:extLst>
      <p:ext uri="{BB962C8B-B14F-4D97-AF65-F5344CB8AC3E}">
        <p14:creationId xmlns:p14="http://schemas.microsoft.com/office/powerpoint/2010/main" xmlns="" val="29421226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pPr/>
              <a:t>35</a:t>
            </a:fld>
            <a:endParaRPr lang="zh-CN" altLang="en-US"/>
          </a:p>
        </p:txBody>
      </p:sp>
    </p:spTree>
    <p:extLst>
      <p:ext uri="{BB962C8B-B14F-4D97-AF65-F5344CB8AC3E}">
        <p14:creationId xmlns:p14="http://schemas.microsoft.com/office/powerpoint/2010/main" xmlns="" val="42161793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pPr/>
              <a:t>36</a:t>
            </a:fld>
            <a:endParaRPr lang="zh-CN" altLang="en-US"/>
          </a:p>
        </p:txBody>
      </p:sp>
    </p:spTree>
    <p:extLst>
      <p:ext uri="{BB962C8B-B14F-4D97-AF65-F5344CB8AC3E}">
        <p14:creationId xmlns:p14="http://schemas.microsoft.com/office/powerpoint/2010/main" xmlns="" val="8810088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pPr/>
              <a:t>37</a:t>
            </a:fld>
            <a:endParaRPr lang="zh-CN" altLang="en-US"/>
          </a:p>
        </p:txBody>
      </p:sp>
    </p:spTree>
    <p:extLst>
      <p:ext uri="{BB962C8B-B14F-4D97-AF65-F5344CB8AC3E}">
        <p14:creationId xmlns:p14="http://schemas.microsoft.com/office/powerpoint/2010/main" xmlns="" val="24619020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pPr/>
              <a:t>38</a:t>
            </a:fld>
            <a:endParaRPr lang="zh-CN" altLang="en-US"/>
          </a:p>
        </p:txBody>
      </p:sp>
    </p:spTree>
    <p:extLst>
      <p:ext uri="{BB962C8B-B14F-4D97-AF65-F5344CB8AC3E}">
        <p14:creationId xmlns:p14="http://schemas.microsoft.com/office/powerpoint/2010/main" xmlns="" val="4742594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38D591-460B-4CB7-BC7B-847DBE8BDFA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1659363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pPr/>
              <a:t>4</a:t>
            </a:fld>
            <a:endParaRPr lang="zh-CN" altLang="en-US"/>
          </a:p>
        </p:txBody>
      </p:sp>
    </p:spTree>
    <p:extLst>
      <p:ext uri="{BB962C8B-B14F-4D97-AF65-F5344CB8AC3E}">
        <p14:creationId xmlns:p14="http://schemas.microsoft.com/office/powerpoint/2010/main" xmlns="" val="1492523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pPr/>
              <a:t>5</a:t>
            </a:fld>
            <a:endParaRPr lang="zh-CN" altLang="en-US"/>
          </a:p>
        </p:txBody>
      </p:sp>
    </p:spTree>
    <p:extLst>
      <p:ext uri="{BB962C8B-B14F-4D97-AF65-F5344CB8AC3E}">
        <p14:creationId xmlns:p14="http://schemas.microsoft.com/office/powerpoint/2010/main" xmlns="" val="2316555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pPr/>
              <a:t>6</a:t>
            </a:fld>
            <a:endParaRPr lang="zh-CN" altLang="en-US"/>
          </a:p>
        </p:txBody>
      </p:sp>
    </p:spTree>
    <p:extLst>
      <p:ext uri="{BB962C8B-B14F-4D97-AF65-F5344CB8AC3E}">
        <p14:creationId xmlns:p14="http://schemas.microsoft.com/office/powerpoint/2010/main" xmlns="" val="23165555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pPr/>
              <a:t>7</a:t>
            </a:fld>
            <a:endParaRPr lang="zh-CN" altLang="en-US"/>
          </a:p>
        </p:txBody>
      </p:sp>
    </p:spTree>
    <p:extLst>
      <p:ext uri="{BB962C8B-B14F-4D97-AF65-F5344CB8AC3E}">
        <p14:creationId xmlns:p14="http://schemas.microsoft.com/office/powerpoint/2010/main" xmlns="" val="23165555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38D591-460B-4CB7-BC7B-847DBE8BDFAF}" type="slidenum">
              <a:rPr lang="zh-CN" altLang="en-US" smtClean="0"/>
              <a:pPr/>
              <a:t>8</a:t>
            </a:fld>
            <a:endParaRPr lang="zh-CN" altLang="en-US"/>
          </a:p>
        </p:txBody>
      </p:sp>
    </p:spTree>
    <p:extLst>
      <p:ext uri="{BB962C8B-B14F-4D97-AF65-F5344CB8AC3E}">
        <p14:creationId xmlns:p14="http://schemas.microsoft.com/office/powerpoint/2010/main" xmlns="" val="3877960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38D591-460B-4CB7-BC7B-847DBE8BDFAF}" type="slidenum">
              <a:rPr lang="zh-CN" altLang="en-US" smtClean="0"/>
              <a:pPr/>
              <a:t>9</a:t>
            </a:fld>
            <a:endParaRPr lang="zh-CN" altLang="en-US"/>
          </a:p>
        </p:txBody>
      </p:sp>
    </p:spTree>
    <p:extLst>
      <p:ext uri="{BB962C8B-B14F-4D97-AF65-F5344CB8AC3E}">
        <p14:creationId xmlns:p14="http://schemas.microsoft.com/office/powerpoint/2010/main" xmlns="" val="2180445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6A8689A-8295-433B-A159-E40F141FBBF6}" type="datetimeFigureOut">
              <a:rPr lang="zh-CN" altLang="en-US" smtClean="0"/>
              <a:pPr/>
              <a:t>2019-08-09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DF88EB-ECBF-4358-9A89-837974A1A90C}" type="slidenum">
              <a:rPr lang="zh-CN" altLang="en-US" smtClean="0"/>
              <a:pPr/>
              <a:t>‹#›</a:t>
            </a:fld>
            <a:endParaRPr lang="zh-CN" altLang="en-US"/>
          </a:p>
        </p:txBody>
      </p:sp>
    </p:spTree>
    <p:extLst>
      <p:ext uri="{BB962C8B-B14F-4D97-AF65-F5344CB8AC3E}">
        <p14:creationId xmlns:p14="http://schemas.microsoft.com/office/powerpoint/2010/main" xmlns="" val="3363324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6A8689A-8295-433B-A159-E40F141FBBF6}" type="datetimeFigureOut">
              <a:rPr lang="zh-CN" altLang="en-US" smtClean="0"/>
              <a:pPr/>
              <a:t>2019-08-09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DF88EB-ECBF-4358-9A89-837974A1A90C}" type="slidenum">
              <a:rPr lang="zh-CN" altLang="en-US" smtClean="0"/>
              <a:pPr/>
              <a:t>‹#›</a:t>
            </a:fld>
            <a:endParaRPr lang="zh-CN" altLang="en-US"/>
          </a:p>
        </p:txBody>
      </p:sp>
    </p:spTree>
    <p:extLst>
      <p:ext uri="{BB962C8B-B14F-4D97-AF65-F5344CB8AC3E}">
        <p14:creationId xmlns:p14="http://schemas.microsoft.com/office/powerpoint/2010/main" xmlns="" val="20456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6A8689A-8295-433B-A159-E40F141FBBF6}" type="datetimeFigureOut">
              <a:rPr lang="zh-CN" altLang="en-US" smtClean="0"/>
              <a:pPr/>
              <a:t>2019-08-09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DF88EB-ECBF-4358-9A89-837974A1A90C}" type="slidenum">
              <a:rPr lang="zh-CN" altLang="en-US" smtClean="0"/>
              <a:pPr/>
              <a:t>‹#›</a:t>
            </a:fld>
            <a:endParaRPr lang="zh-CN" altLang="en-US"/>
          </a:p>
        </p:txBody>
      </p:sp>
    </p:spTree>
    <p:extLst>
      <p:ext uri="{BB962C8B-B14F-4D97-AF65-F5344CB8AC3E}">
        <p14:creationId xmlns:p14="http://schemas.microsoft.com/office/powerpoint/2010/main" xmlns="" val="40643398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897581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6A8689A-8295-433B-A159-E40F141FBBF6}" type="datetimeFigureOut">
              <a:rPr lang="zh-CN" altLang="en-US" smtClean="0"/>
              <a:pPr/>
              <a:t>2019-08-09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DF88EB-ECBF-4358-9A89-837974A1A90C}" type="slidenum">
              <a:rPr lang="zh-CN" altLang="en-US" smtClean="0"/>
              <a:pPr/>
              <a:t>‹#›</a:t>
            </a:fld>
            <a:endParaRPr lang="zh-CN" altLang="en-US"/>
          </a:p>
        </p:txBody>
      </p:sp>
    </p:spTree>
    <p:extLst>
      <p:ext uri="{BB962C8B-B14F-4D97-AF65-F5344CB8AC3E}">
        <p14:creationId xmlns:p14="http://schemas.microsoft.com/office/powerpoint/2010/main" xmlns="" val="191151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6A8689A-8295-433B-A159-E40F141FBBF6}" type="datetimeFigureOut">
              <a:rPr lang="zh-CN" altLang="en-US" smtClean="0"/>
              <a:pPr/>
              <a:t>2019-08-09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DF88EB-ECBF-4358-9A89-837974A1A90C}" type="slidenum">
              <a:rPr lang="zh-CN" altLang="en-US" smtClean="0"/>
              <a:pPr/>
              <a:t>‹#›</a:t>
            </a:fld>
            <a:endParaRPr lang="zh-CN" altLang="en-US"/>
          </a:p>
        </p:txBody>
      </p:sp>
    </p:spTree>
    <p:extLst>
      <p:ext uri="{BB962C8B-B14F-4D97-AF65-F5344CB8AC3E}">
        <p14:creationId xmlns:p14="http://schemas.microsoft.com/office/powerpoint/2010/main" xmlns="" val="2219136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6A8689A-8295-433B-A159-E40F141FBBF6}" type="datetimeFigureOut">
              <a:rPr lang="zh-CN" altLang="en-US" smtClean="0"/>
              <a:pPr/>
              <a:t>2019-08-09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DF88EB-ECBF-4358-9A89-837974A1A90C}" type="slidenum">
              <a:rPr lang="zh-CN" altLang="en-US" smtClean="0"/>
              <a:pPr/>
              <a:t>‹#›</a:t>
            </a:fld>
            <a:endParaRPr lang="zh-CN" altLang="en-US"/>
          </a:p>
        </p:txBody>
      </p:sp>
    </p:spTree>
    <p:extLst>
      <p:ext uri="{BB962C8B-B14F-4D97-AF65-F5344CB8AC3E}">
        <p14:creationId xmlns:p14="http://schemas.microsoft.com/office/powerpoint/2010/main" xmlns="" val="27434824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6A8689A-8295-433B-A159-E40F141FBBF6}" type="datetimeFigureOut">
              <a:rPr lang="zh-CN" altLang="en-US" smtClean="0"/>
              <a:pPr/>
              <a:t>2019-08-09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DF88EB-ECBF-4358-9A89-837974A1A90C}" type="slidenum">
              <a:rPr lang="zh-CN" altLang="en-US" smtClean="0"/>
              <a:pPr/>
              <a:t>‹#›</a:t>
            </a:fld>
            <a:endParaRPr lang="zh-CN" altLang="en-US"/>
          </a:p>
        </p:txBody>
      </p:sp>
    </p:spTree>
    <p:extLst>
      <p:ext uri="{BB962C8B-B14F-4D97-AF65-F5344CB8AC3E}">
        <p14:creationId xmlns:p14="http://schemas.microsoft.com/office/powerpoint/2010/main" xmlns="" val="1967751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6A8689A-8295-433B-A159-E40F141FBBF6}" type="datetimeFigureOut">
              <a:rPr lang="zh-CN" altLang="en-US" smtClean="0"/>
              <a:pPr/>
              <a:t>2019-08-09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DF88EB-ECBF-4358-9A89-837974A1A90C}" type="slidenum">
              <a:rPr lang="zh-CN" altLang="en-US" smtClean="0"/>
              <a:pPr/>
              <a:t>‹#›</a:t>
            </a:fld>
            <a:endParaRPr lang="zh-CN" altLang="en-US"/>
          </a:p>
        </p:txBody>
      </p:sp>
    </p:spTree>
    <p:extLst>
      <p:ext uri="{BB962C8B-B14F-4D97-AF65-F5344CB8AC3E}">
        <p14:creationId xmlns:p14="http://schemas.microsoft.com/office/powerpoint/2010/main" xmlns="" val="37203623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6A8689A-8295-433B-A159-E40F141FBBF6}" type="datetimeFigureOut">
              <a:rPr lang="zh-CN" altLang="en-US" smtClean="0"/>
              <a:pPr/>
              <a:t>2019-08-09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DF88EB-ECBF-4358-9A89-837974A1A90C}" type="slidenum">
              <a:rPr lang="zh-CN" altLang="en-US" smtClean="0"/>
              <a:pPr/>
              <a:t>‹#›</a:t>
            </a:fld>
            <a:endParaRPr lang="zh-CN" altLang="en-US"/>
          </a:p>
        </p:txBody>
      </p:sp>
    </p:spTree>
    <p:extLst>
      <p:ext uri="{BB962C8B-B14F-4D97-AF65-F5344CB8AC3E}">
        <p14:creationId xmlns:p14="http://schemas.microsoft.com/office/powerpoint/2010/main" xmlns="" val="1544075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6A8689A-8295-433B-A159-E40F141FBBF6}" type="datetimeFigureOut">
              <a:rPr lang="zh-CN" altLang="en-US" smtClean="0"/>
              <a:pPr/>
              <a:t>2019-08-09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DF88EB-ECBF-4358-9A89-837974A1A90C}" type="slidenum">
              <a:rPr lang="zh-CN" altLang="en-US" smtClean="0"/>
              <a:pPr/>
              <a:t>‹#›</a:t>
            </a:fld>
            <a:endParaRPr lang="zh-CN" altLang="en-US"/>
          </a:p>
        </p:txBody>
      </p:sp>
    </p:spTree>
    <p:extLst>
      <p:ext uri="{BB962C8B-B14F-4D97-AF65-F5344CB8AC3E}">
        <p14:creationId xmlns:p14="http://schemas.microsoft.com/office/powerpoint/2010/main" xmlns="" val="19702004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6A8689A-8295-433B-A159-E40F141FBBF6}" type="datetimeFigureOut">
              <a:rPr lang="zh-CN" altLang="en-US" smtClean="0"/>
              <a:pPr/>
              <a:t>2019-08-09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DF88EB-ECBF-4358-9A89-837974A1A90C}" type="slidenum">
              <a:rPr lang="zh-CN" altLang="en-US" smtClean="0"/>
              <a:pPr/>
              <a:t>‹#›</a:t>
            </a:fld>
            <a:endParaRPr lang="zh-CN" altLang="en-US"/>
          </a:p>
        </p:txBody>
      </p:sp>
    </p:spTree>
    <p:extLst>
      <p:ext uri="{BB962C8B-B14F-4D97-AF65-F5344CB8AC3E}">
        <p14:creationId xmlns:p14="http://schemas.microsoft.com/office/powerpoint/2010/main" xmlns="" val="2977203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alphaModFix amt="25000"/>
            <a:lum/>
          </a:blip>
          <a:srcRect/>
          <a:stretch>
            <a:fillRect t="-72000" b="-7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A8689A-8295-433B-A159-E40F141FBBF6}" type="datetimeFigureOut">
              <a:rPr lang="zh-CN" altLang="en-US" smtClean="0"/>
              <a:pPr/>
              <a:t>2019-08-09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DF88EB-ECBF-4358-9A89-837974A1A90C}" type="slidenum">
              <a:rPr lang="zh-CN" altLang="en-US" smtClean="0"/>
              <a:pPr/>
              <a:t>‹#›</a:t>
            </a:fld>
            <a:endParaRPr lang="zh-CN" altLang="en-US"/>
          </a:p>
        </p:txBody>
      </p:sp>
      <p:sp>
        <p:nvSpPr>
          <p:cNvPr id="7" name="矩形 6">
            <a:extLst>
              <a:ext uri="{FF2B5EF4-FFF2-40B4-BE49-F238E27FC236}">
                <a16:creationId xmlns:a16="http://schemas.microsoft.com/office/drawing/2014/main" xmlns="" id="{41F5B058-572D-4FBD-8179-AC3835C8F12E}"/>
              </a:ext>
            </a:extLst>
          </p:cNvPr>
          <p:cNvSpPr/>
          <p:nvPr userDrawn="1"/>
        </p:nvSpPr>
        <p:spPr>
          <a:xfrm>
            <a:off x="-825082" y="35229"/>
            <a:ext cx="591402" cy="335280"/>
          </a:xfrm>
          <a:prstGeom prst="rect">
            <a:avLst/>
          </a:prstGeom>
          <a:solidFill>
            <a:srgbClr val="000E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1F746BA2-4178-4002-8FEE-7AE559A48E32}"/>
              </a:ext>
            </a:extLst>
          </p:cNvPr>
          <p:cNvSpPr/>
          <p:nvPr userDrawn="1"/>
        </p:nvSpPr>
        <p:spPr>
          <a:xfrm>
            <a:off x="-825082" y="635208"/>
            <a:ext cx="591402" cy="335280"/>
          </a:xfrm>
          <a:prstGeom prst="rect">
            <a:avLst/>
          </a:prstGeom>
          <a:solidFill>
            <a:srgbClr val="009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38F1849D-084F-478A-BBDF-68B50828BFE5}"/>
              </a:ext>
            </a:extLst>
          </p:cNvPr>
          <p:cNvSpPr/>
          <p:nvPr userDrawn="1"/>
        </p:nvSpPr>
        <p:spPr>
          <a:xfrm>
            <a:off x="-825082" y="1235187"/>
            <a:ext cx="591402" cy="335280"/>
          </a:xfrm>
          <a:prstGeom prst="rect">
            <a:avLst/>
          </a:prstGeom>
          <a:solidFill>
            <a:srgbClr val="E95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1704473C-A96C-40F7-9688-26F7F5EEFB62}"/>
              </a:ext>
            </a:extLst>
          </p:cNvPr>
          <p:cNvSpPr/>
          <p:nvPr userDrawn="1"/>
        </p:nvSpPr>
        <p:spPr>
          <a:xfrm>
            <a:off x="-825082" y="1835166"/>
            <a:ext cx="591402" cy="335280"/>
          </a:xfrm>
          <a:prstGeom prst="rect">
            <a:avLst/>
          </a:prstGeom>
          <a:solidFill>
            <a:srgbClr val="82AE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435F6D32-435C-4B7E-8730-56DCE08C626B}"/>
              </a:ext>
            </a:extLst>
          </p:cNvPr>
          <p:cNvSpPr/>
          <p:nvPr userDrawn="1"/>
        </p:nvSpPr>
        <p:spPr>
          <a:xfrm>
            <a:off x="-825082" y="2435145"/>
            <a:ext cx="591402" cy="335280"/>
          </a:xfrm>
          <a:prstGeom prst="rect">
            <a:avLst/>
          </a:prstGeom>
          <a:solidFill>
            <a:srgbClr val="B28C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CE21D5C2-8C38-4FE4-AC43-28CD19B7BBB5}"/>
              </a:ext>
            </a:extLst>
          </p:cNvPr>
          <p:cNvSpPr/>
          <p:nvPr userDrawn="1"/>
        </p:nvSpPr>
        <p:spPr>
          <a:xfrm>
            <a:off x="-825082" y="3035124"/>
            <a:ext cx="591402" cy="33528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9E5D461F-DFD1-401B-9EBE-D16B82ADF143}"/>
              </a:ext>
            </a:extLst>
          </p:cNvPr>
          <p:cNvSpPr/>
          <p:nvPr userDrawn="1"/>
        </p:nvSpPr>
        <p:spPr>
          <a:xfrm>
            <a:off x="-825082" y="3635103"/>
            <a:ext cx="591402" cy="33528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5159EAB3-A6CA-4021-9C62-8ACE568F0F2E}"/>
              </a:ext>
            </a:extLst>
          </p:cNvPr>
          <p:cNvSpPr/>
          <p:nvPr userDrawn="1"/>
        </p:nvSpPr>
        <p:spPr>
          <a:xfrm>
            <a:off x="-825082" y="4138023"/>
            <a:ext cx="591402" cy="3352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818013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7.jpeg"/><Relationship Id="rId7" Type="http://schemas.openxmlformats.org/officeDocument/2006/relationships/diagramQuickStyle" Target="../diagrams/quickStyle4.xm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8.jpeg"/><Relationship Id="rId9" Type="http://schemas.microsoft.com/office/2007/relationships/diagramDrawing" Target="../diagrams/drawing4.xml"/></Relationships>
</file>

<file path=ppt/slides/_rels/slide11.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diagramData" Target="../diagrams/data5.xml"/><Relationship Id="rId7"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diagramColors" Target="../diagrams/colors5.xml"/><Relationship Id="rId5" Type="http://schemas.openxmlformats.org/officeDocument/2006/relationships/diagramQuickStyle" Target="../diagrams/quickStyle5.xml"/><Relationship Id="rId10" Type="http://schemas.microsoft.com/office/2007/relationships/diagramDrawing" Target="../diagrams/drawing5.xml"/><Relationship Id="rId4" Type="http://schemas.openxmlformats.org/officeDocument/2006/relationships/diagramLayout" Target="../diagrams/layout5.xml"/><Relationship Id="rId9" Type="http://schemas.openxmlformats.org/officeDocument/2006/relationships/image" Target="../media/image27.jpeg"/></Relationships>
</file>

<file path=ppt/slides/_rels/slide12.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diagramData" Target="../diagrams/data6.xml"/><Relationship Id="rId7"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diagramColors" Target="../diagrams/colors6.xml"/><Relationship Id="rId5" Type="http://schemas.openxmlformats.org/officeDocument/2006/relationships/diagramQuickStyle" Target="../diagrams/quickStyle6.xml"/><Relationship Id="rId10" Type="http://schemas.microsoft.com/office/2007/relationships/diagramDrawing" Target="../diagrams/drawing6.xml"/><Relationship Id="rId4" Type="http://schemas.openxmlformats.org/officeDocument/2006/relationships/diagramLayout" Target="../diagrams/layout6.xml"/><Relationship Id="rId9" Type="http://schemas.openxmlformats.org/officeDocument/2006/relationships/image" Target="../media/image33.jpeg"/></Relationships>
</file>

<file path=ppt/slides/_rels/slide1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diagramData" Target="../diagrams/data7.xml"/><Relationship Id="rId7" Type="http://schemas.openxmlformats.org/officeDocument/2006/relationships/image" Target="../media/image37.png"/><Relationship Id="rId12" Type="http://schemas.microsoft.com/office/2007/relationships/diagramDrawing" Target="../diagrams/drawing7.xml"/><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diagramColors" Target="../diagrams/colors7.xml"/><Relationship Id="rId11" Type="http://schemas.openxmlformats.org/officeDocument/2006/relationships/image" Target="../media/image41.png"/><Relationship Id="rId5" Type="http://schemas.openxmlformats.org/officeDocument/2006/relationships/diagramQuickStyle" Target="../diagrams/quickStyle7.xml"/><Relationship Id="rId10" Type="http://schemas.openxmlformats.org/officeDocument/2006/relationships/image" Target="../media/image40.png"/><Relationship Id="rId4" Type="http://schemas.openxmlformats.org/officeDocument/2006/relationships/diagramLayout" Target="../diagrams/layout7.xml"/><Relationship Id="rId9" Type="http://schemas.openxmlformats.org/officeDocument/2006/relationships/image" Target="../media/image39.png"/></Relationships>
</file>

<file path=ppt/slides/_rels/slide14.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diagramData" Target="../diagrams/data8.xml"/><Relationship Id="rId7" Type="http://schemas.openxmlformats.org/officeDocument/2006/relationships/image" Target="../media/image42.jpe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diagramColors" Target="../diagrams/colors8.xml"/><Relationship Id="rId5" Type="http://schemas.openxmlformats.org/officeDocument/2006/relationships/diagramQuickStyle" Target="../diagrams/quickStyle8.xml"/><Relationship Id="rId10" Type="http://schemas.microsoft.com/office/2007/relationships/diagramDrawing" Target="../diagrams/drawing8.xml"/><Relationship Id="rId4" Type="http://schemas.openxmlformats.org/officeDocument/2006/relationships/diagramLayout" Target="../diagrams/layout8.xml"/><Relationship Id="rId9" Type="http://schemas.openxmlformats.org/officeDocument/2006/relationships/image" Target="../media/image44.jpeg"/></Relationships>
</file>

<file path=ppt/slides/_rels/slide15.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diagramData" Target="../diagrams/data9.xml"/><Relationship Id="rId7" Type="http://schemas.openxmlformats.org/officeDocument/2006/relationships/image" Target="../media/image45.jpeg"/><Relationship Id="rId12" Type="http://schemas.microsoft.com/office/2007/relationships/diagramDrawing" Target="../diagrams/drawing9.xml"/><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diagramColors" Target="../diagrams/colors9.xml"/><Relationship Id="rId11" Type="http://schemas.openxmlformats.org/officeDocument/2006/relationships/image" Target="../media/image49.jpeg"/><Relationship Id="rId5" Type="http://schemas.openxmlformats.org/officeDocument/2006/relationships/diagramQuickStyle" Target="../diagrams/quickStyle9.xml"/><Relationship Id="rId10" Type="http://schemas.openxmlformats.org/officeDocument/2006/relationships/image" Target="../media/image48.png"/><Relationship Id="rId4" Type="http://schemas.openxmlformats.org/officeDocument/2006/relationships/diagramLayout" Target="../diagrams/layout9.xml"/><Relationship Id="rId9" Type="http://schemas.openxmlformats.org/officeDocument/2006/relationships/image" Target="../media/image47.png"/></Relationships>
</file>

<file path=ppt/slides/_rels/slide16.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diagramData" Target="../diagrams/data10.xml"/><Relationship Id="rId7" Type="http://schemas.openxmlformats.org/officeDocument/2006/relationships/image" Target="../media/image42.jpe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diagramColors" Target="../diagrams/colors10.xml"/><Relationship Id="rId5" Type="http://schemas.openxmlformats.org/officeDocument/2006/relationships/diagramQuickStyle" Target="../diagrams/quickStyle10.xml"/><Relationship Id="rId10" Type="http://schemas.microsoft.com/office/2007/relationships/diagramDrawing" Target="../diagrams/drawing10.xml"/><Relationship Id="rId4" Type="http://schemas.openxmlformats.org/officeDocument/2006/relationships/diagramLayout" Target="../diagrams/layout10.xml"/><Relationship Id="rId9" Type="http://schemas.openxmlformats.org/officeDocument/2006/relationships/image" Target="../media/image44.jpeg"/></Relationships>
</file>

<file path=ppt/slides/_rels/slide17.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diagramData" Target="../diagrams/data11.xml"/><Relationship Id="rId7" Type="http://schemas.openxmlformats.org/officeDocument/2006/relationships/image" Target="../media/image50.jpe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 Id="rId9" Type="http://schemas.microsoft.com/office/2007/relationships/diagramDrawing" Target="../diagrams/drawing11.xml"/></Relationships>
</file>

<file path=ppt/slides/_rels/slide18.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diagramData" Target="../diagrams/data12.xml"/><Relationship Id="rId7" Type="http://schemas.openxmlformats.org/officeDocument/2006/relationships/image" Target="../media/image31.jpe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diagramColors" Target="../diagrams/colors12.xml"/><Relationship Id="rId11" Type="http://schemas.microsoft.com/office/2007/relationships/diagramDrawing" Target="../diagrams/drawing12.xml"/><Relationship Id="rId5" Type="http://schemas.openxmlformats.org/officeDocument/2006/relationships/diagramQuickStyle" Target="../diagrams/quickStyle12.xml"/><Relationship Id="rId10" Type="http://schemas.openxmlformats.org/officeDocument/2006/relationships/image" Target="../media/image47.png"/><Relationship Id="rId4" Type="http://schemas.openxmlformats.org/officeDocument/2006/relationships/diagramLayout" Target="../diagrams/layout12.xml"/><Relationship Id="rId9" Type="http://schemas.openxmlformats.org/officeDocument/2006/relationships/image" Target="../media/image52.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13.xml"/><Relationship Id="rId3" Type="http://schemas.openxmlformats.org/officeDocument/2006/relationships/image" Target="../media/image53.jpeg"/><Relationship Id="rId7" Type="http://schemas.openxmlformats.org/officeDocument/2006/relationships/diagramQuickStyle" Target="../diagrams/quickStyle13.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Layout" Target="../diagrams/layout13.xml"/><Relationship Id="rId5" Type="http://schemas.openxmlformats.org/officeDocument/2006/relationships/diagramData" Target="../diagrams/data13.xml"/><Relationship Id="rId4" Type="http://schemas.openxmlformats.org/officeDocument/2006/relationships/image" Target="../media/image54.jpeg"/><Relationship Id="rId9" Type="http://schemas.microsoft.com/office/2007/relationships/diagramDrawing" Target="../diagrams/drawing13.xml"/></Relationships>
</file>

<file path=ppt/slides/_rels/slide22.xml.rels><?xml version="1.0" encoding="UTF-8" standalone="yes"?>
<Relationships xmlns="http://schemas.openxmlformats.org/package/2006/relationships"><Relationship Id="rId8" Type="http://schemas.openxmlformats.org/officeDocument/2006/relationships/diagramColors" Target="../diagrams/colors14.xml"/><Relationship Id="rId3" Type="http://schemas.openxmlformats.org/officeDocument/2006/relationships/image" Target="../media/image55.jpeg"/><Relationship Id="rId7" Type="http://schemas.openxmlformats.org/officeDocument/2006/relationships/diagramQuickStyle" Target="../diagrams/quickStyle14.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diagramLayout" Target="../diagrams/layout14.xml"/><Relationship Id="rId5" Type="http://schemas.openxmlformats.org/officeDocument/2006/relationships/diagramData" Target="../diagrams/data14.xml"/><Relationship Id="rId10" Type="http://schemas.microsoft.com/office/2007/relationships/diagramDrawing" Target="../diagrams/drawing14.xml"/><Relationship Id="rId4" Type="http://schemas.openxmlformats.org/officeDocument/2006/relationships/image" Target="../media/image56.jpeg"/><Relationship Id="rId9" Type="http://schemas.openxmlformats.org/officeDocument/2006/relationships/image" Target="../media/image17.jpeg"/></Relationships>
</file>

<file path=ppt/slides/_rels/slide23.xml.rels><?xml version="1.0" encoding="UTF-8" standalone="yes"?>
<Relationships xmlns="http://schemas.openxmlformats.org/package/2006/relationships"><Relationship Id="rId8" Type="http://schemas.openxmlformats.org/officeDocument/2006/relationships/diagramColors" Target="../diagrams/colors15.xml"/><Relationship Id="rId3" Type="http://schemas.openxmlformats.org/officeDocument/2006/relationships/image" Target="../media/image57.jpeg"/><Relationship Id="rId7" Type="http://schemas.openxmlformats.org/officeDocument/2006/relationships/diagramQuickStyle" Target="../diagrams/quickStyle15.xm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diagramLayout" Target="../diagrams/layout15.xml"/><Relationship Id="rId5" Type="http://schemas.openxmlformats.org/officeDocument/2006/relationships/diagramData" Target="../diagrams/data15.xml"/><Relationship Id="rId4" Type="http://schemas.openxmlformats.org/officeDocument/2006/relationships/image" Target="../media/image58.jpeg"/><Relationship Id="rId9" Type="http://schemas.microsoft.com/office/2007/relationships/diagramDrawing" Target="../diagrams/drawing15.xml"/></Relationships>
</file>

<file path=ppt/slides/_rels/slide24.xml.rels><?xml version="1.0" encoding="UTF-8" standalone="yes"?>
<Relationships xmlns="http://schemas.openxmlformats.org/package/2006/relationships"><Relationship Id="rId8" Type="http://schemas.openxmlformats.org/officeDocument/2006/relationships/diagramColors" Target="../diagrams/colors16.xml"/><Relationship Id="rId3" Type="http://schemas.openxmlformats.org/officeDocument/2006/relationships/image" Target="../media/image59.jpeg"/><Relationship Id="rId7" Type="http://schemas.openxmlformats.org/officeDocument/2006/relationships/diagramQuickStyle" Target="../diagrams/quickStyle16.xm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diagramLayout" Target="../diagrams/layout16.xml"/><Relationship Id="rId5" Type="http://schemas.openxmlformats.org/officeDocument/2006/relationships/diagramData" Target="../diagrams/data16.xml"/><Relationship Id="rId4" Type="http://schemas.openxmlformats.org/officeDocument/2006/relationships/image" Target="../media/image60.jpeg"/><Relationship Id="rId9" Type="http://schemas.microsoft.com/office/2007/relationships/diagramDrawing" Target="../diagrams/drawing16.xml"/></Relationships>
</file>

<file path=ppt/slides/_rels/slide25.xml.rels><?xml version="1.0" encoding="UTF-8" standalone="yes"?>
<Relationships xmlns="http://schemas.openxmlformats.org/package/2006/relationships"><Relationship Id="rId8" Type="http://schemas.openxmlformats.org/officeDocument/2006/relationships/diagramColors" Target="../diagrams/colors17.xml"/><Relationship Id="rId3" Type="http://schemas.openxmlformats.org/officeDocument/2006/relationships/image" Target="../media/image61.jpeg"/><Relationship Id="rId7" Type="http://schemas.openxmlformats.org/officeDocument/2006/relationships/diagramQuickStyle" Target="../diagrams/quickStyle17.xml"/><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diagramLayout" Target="../diagrams/layout17.xml"/><Relationship Id="rId5" Type="http://schemas.openxmlformats.org/officeDocument/2006/relationships/diagramData" Target="../diagrams/data17.xml"/><Relationship Id="rId10" Type="http://schemas.microsoft.com/office/2007/relationships/diagramDrawing" Target="../diagrams/drawing17.xml"/><Relationship Id="rId4" Type="http://schemas.openxmlformats.org/officeDocument/2006/relationships/image" Target="../media/image62.jpeg"/><Relationship Id="rId9" Type="http://schemas.openxmlformats.org/officeDocument/2006/relationships/image" Target="../media/image63.jpeg"/></Relationships>
</file>

<file path=ppt/slides/_rels/slide26.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diagramData" Target="../diagrams/data18.xml"/><Relationship Id="rId7" Type="http://schemas.openxmlformats.org/officeDocument/2006/relationships/image" Target="../media/image62.jpe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 Id="rId9" Type="http://schemas.microsoft.com/office/2007/relationships/diagramDrawing" Target="../diagrams/drawing18.xml"/></Relationships>
</file>

<file path=ppt/slides/_rels/slide27.xml.rels><?xml version="1.0" encoding="UTF-8" standalone="yes"?>
<Relationships xmlns="http://schemas.openxmlformats.org/package/2006/relationships"><Relationship Id="rId8" Type="http://schemas.openxmlformats.org/officeDocument/2006/relationships/diagramColors" Target="../diagrams/colors19.xml"/><Relationship Id="rId3" Type="http://schemas.openxmlformats.org/officeDocument/2006/relationships/image" Target="../media/image65.jpeg"/><Relationship Id="rId7" Type="http://schemas.openxmlformats.org/officeDocument/2006/relationships/diagramQuickStyle" Target="../diagrams/quickStyle19.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diagramLayout" Target="../diagrams/layout19.xml"/><Relationship Id="rId5" Type="http://schemas.openxmlformats.org/officeDocument/2006/relationships/diagramData" Target="../diagrams/data19.xml"/><Relationship Id="rId4" Type="http://schemas.openxmlformats.org/officeDocument/2006/relationships/image" Target="../media/image66.jpeg"/><Relationship Id="rId9" Type="http://schemas.microsoft.com/office/2007/relationships/diagramDrawing" Target="../diagrams/drawing19.xml"/></Relationships>
</file>

<file path=ppt/slides/_rels/slide28.xml.rels><?xml version="1.0" encoding="UTF-8" standalone="yes"?>
<Relationships xmlns="http://schemas.openxmlformats.org/package/2006/relationships"><Relationship Id="rId8" Type="http://schemas.openxmlformats.org/officeDocument/2006/relationships/diagramColors" Target="../diagrams/colors20.xml"/><Relationship Id="rId3" Type="http://schemas.openxmlformats.org/officeDocument/2006/relationships/image" Target="../media/image67.jpeg"/><Relationship Id="rId7" Type="http://schemas.openxmlformats.org/officeDocument/2006/relationships/diagramQuickStyle" Target="../diagrams/quickStyle20.xml"/><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diagramLayout" Target="../diagrams/layout20.xml"/><Relationship Id="rId5" Type="http://schemas.openxmlformats.org/officeDocument/2006/relationships/diagramData" Target="../diagrams/data20.xml"/><Relationship Id="rId4" Type="http://schemas.openxmlformats.org/officeDocument/2006/relationships/image" Target="../media/image60.jpeg"/><Relationship Id="rId9" Type="http://schemas.microsoft.com/office/2007/relationships/diagramDrawing" Target="../diagrams/drawing20.xml"/></Relationships>
</file>

<file path=ppt/slides/_rels/slide29.xml.rels><?xml version="1.0" encoding="UTF-8" standalone="yes"?>
<Relationships xmlns="http://schemas.openxmlformats.org/package/2006/relationships"><Relationship Id="rId8" Type="http://schemas.openxmlformats.org/officeDocument/2006/relationships/image" Target="../media/image69.jpeg"/><Relationship Id="rId3" Type="http://schemas.openxmlformats.org/officeDocument/2006/relationships/diagramData" Target="../diagrams/data21.xml"/><Relationship Id="rId7" Type="http://schemas.openxmlformats.org/officeDocument/2006/relationships/image" Target="../media/image68.jpe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 Id="rId9" Type="http://schemas.microsoft.com/office/2007/relationships/diagramDrawing" Target="../diagrams/drawing2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diagramData" Target="../diagrams/data22.xml"/><Relationship Id="rId7" Type="http://schemas.openxmlformats.org/officeDocument/2006/relationships/image" Target="../media/image70.jpe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 Id="rId9" Type="http://schemas.microsoft.com/office/2007/relationships/diagramDrawing" Target="../diagrams/drawing22.xml"/></Relationships>
</file>

<file path=ppt/slides/_rels/slide31.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diagramData" Target="../diagrams/data23.xml"/><Relationship Id="rId7" Type="http://schemas.openxmlformats.org/officeDocument/2006/relationships/image" Target="../media/image71.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 Id="rId9" Type="http://schemas.microsoft.com/office/2007/relationships/diagramDrawing" Target="../diagrams/drawing2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diagramData" Target="../diagrams/data24.xml"/><Relationship Id="rId7" Type="http://schemas.openxmlformats.org/officeDocument/2006/relationships/image" Target="../media/image74.png"/><Relationship Id="rId2" Type="http://schemas.openxmlformats.org/officeDocument/2006/relationships/notesSlide" Target="../notesSlides/notesSlide35.xml"/><Relationship Id="rId1" Type="http://schemas.openxmlformats.org/officeDocument/2006/relationships/slideLayout" Target="../slideLayouts/slideLayout12.xml"/><Relationship Id="rId6" Type="http://schemas.openxmlformats.org/officeDocument/2006/relationships/diagramColors" Target="../diagrams/colors24.xml"/><Relationship Id="rId5" Type="http://schemas.openxmlformats.org/officeDocument/2006/relationships/diagramQuickStyle" Target="../diagrams/quickStyle24.xml"/><Relationship Id="rId4" Type="http://schemas.openxmlformats.org/officeDocument/2006/relationships/diagramLayout" Target="../diagrams/layout24.xml"/><Relationship Id="rId9" Type="http://schemas.microsoft.com/office/2007/relationships/diagramDrawing" Target="../diagrams/drawing24.xml"/></Relationships>
</file>

<file path=ppt/slides/_rels/slide36.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diagramData" Target="../diagrams/data25.xml"/><Relationship Id="rId7" Type="http://schemas.openxmlformats.org/officeDocument/2006/relationships/image" Target="../media/image76.png"/><Relationship Id="rId2" Type="http://schemas.openxmlformats.org/officeDocument/2006/relationships/notesSlide" Target="../notesSlides/notesSlide36.xml"/><Relationship Id="rId1" Type="http://schemas.openxmlformats.org/officeDocument/2006/relationships/slideLayout" Target="../slideLayouts/slideLayout12.xml"/><Relationship Id="rId6" Type="http://schemas.openxmlformats.org/officeDocument/2006/relationships/diagramColors" Target="../diagrams/colors25.xml"/><Relationship Id="rId5" Type="http://schemas.openxmlformats.org/officeDocument/2006/relationships/diagramQuickStyle" Target="../diagrams/quickStyle25.xml"/><Relationship Id="rId10" Type="http://schemas.microsoft.com/office/2007/relationships/diagramDrawing" Target="../diagrams/drawing25.xml"/><Relationship Id="rId4" Type="http://schemas.openxmlformats.org/officeDocument/2006/relationships/diagramLayout" Target="../diagrams/layout25.xml"/><Relationship Id="rId9" Type="http://schemas.openxmlformats.org/officeDocument/2006/relationships/image" Target="../media/image78.png"/></Relationships>
</file>

<file path=ppt/slides/_rels/slide37.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diagramData" Target="../diagrams/data26.xml"/><Relationship Id="rId7" Type="http://schemas.openxmlformats.org/officeDocument/2006/relationships/image" Target="../media/image79.png"/><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diagramColors" Target="../diagrams/colors26.xml"/><Relationship Id="rId5" Type="http://schemas.openxmlformats.org/officeDocument/2006/relationships/diagramQuickStyle" Target="../diagrams/quickStyle26.xml"/><Relationship Id="rId10" Type="http://schemas.microsoft.com/office/2007/relationships/diagramDrawing" Target="../diagrams/drawing26.xml"/><Relationship Id="rId4" Type="http://schemas.openxmlformats.org/officeDocument/2006/relationships/diagramLayout" Target="../diagrams/layout26.xml"/><Relationship Id="rId9" Type="http://schemas.openxmlformats.org/officeDocument/2006/relationships/image" Target="../media/image81.png"/></Relationships>
</file>

<file path=ppt/slides/_rels/slide38.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diagramData" Target="../diagrams/data27.xml"/><Relationship Id="rId7" Type="http://schemas.openxmlformats.org/officeDocument/2006/relationships/image" Target="../media/image82.png"/><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diagramColors" Target="../diagrams/colors27.xml"/><Relationship Id="rId11" Type="http://schemas.microsoft.com/office/2007/relationships/diagramDrawing" Target="../diagrams/drawing27.xml"/><Relationship Id="rId5" Type="http://schemas.openxmlformats.org/officeDocument/2006/relationships/diagramQuickStyle" Target="../diagrams/quickStyle27.xml"/><Relationship Id="rId10" Type="http://schemas.openxmlformats.org/officeDocument/2006/relationships/image" Target="../media/image85.png"/><Relationship Id="rId4" Type="http://schemas.openxmlformats.org/officeDocument/2006/relationships/diagramLayout" Target="../diagrams/layout27.xml"/><Relationship Id="rId9" Type="http://schemas.openxmlformats.org/officeDocument/2006/relationships/image" Target="../media/image84.png"/></Relationships>
</file>

<file path=ppt/slides/_rels/slide3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13F231B4-0F9A-4665-8D14-82171855191E}"/>
              </a:ext>
            </a:extLst>
          </p:cNvPr>
          <p:cNvSpPr txBox="1"/>
          <p:nvPr/>
        </p:nvSpPr>
        <p:spPr>
          <a:xfrm>
            <a:off x="1797365" y="2510232"/>
            <a:ext cx="8438529" cy="1107996"/>
          </a:xfrm>
          <a:prstGeom prst="rect">
            <a:avLst/>
          </a:prstGeom>
          <a:noFill/>
        </p:spPr>
        <p:txBody>
          <a:bodyPr wrap="none" rtlCol="0">
            <a:spAutoFit/>
          </a:bodyPr>
          <a:lstStyle/>
          <a:p>
            <a:pPr algn="r"/>
            <a:r>
              <a:rPr lang="zh-CN" altLang="en-US" sz="6600" b="1" spc="300" dirty="0">
                <a:solidFill>
                  <a:schemeClr val="tx1">
                    <a:lumMod val="65000"/>
                    <a:lumOff val="35000"/>
                  </a:schemeClr>
                </a:solidFill>
                <a:cs typeface="+mn-ea"/>
                <a:sym typeface="+mn-lt"/>
              </a:rPr>
              <a:t>校园一人一码 指导书</a:t>
            </a:r>
          </a:p>
        </p:txBody>
      </p:sp>
      <p:grpSp>
        <p:nvGrpSpPr>
          <p:cNvPr id="16" name="组合 15"/>
          <p:cNvGrpSpPr/>
          <p:nvPr/>
        </p:nvGrpSpPr>
        <p:grpSpPr>
          <a:xfrm>
            <a:off x="4027990" y="4500360"/>
            <a:ext cx="4288795" cy="646345"/>
            <a:chOff x="3530278" y="4292015"/>
            <a:chExt cx="4288795" cy="646345"/>
          </a:xfrm>
        </p:grpSpPr>
        <p:sp>
          <p:nvSpPr>
            <p:cNvPr id="6" name="矩形: 圆角 5">
              <a:extLst>
                <a:ext uri="{FF2B5EF4-FFF2-40B4-BE49-F238E27FC236}">
                  <a16:creationId xmlns:a16="http://schemas.microsoft.com/office/drawing/2014/main" xmlns="" id="{D21E2696-FE49-4404-9AED-F8DADBEAFFD6}"/>
                </a:ext>
              </a:extLst>
            </p:cNvPr>
            <p:cNvSpPr/>
            <p:nvPr/>
          </p:nvSpPr>
          <p:spPr>
            <a:xfrm>
              <a:off x="3530278" y="4292015"/>
              <a:ext cx="4288795" cy="646345"/>
            </a:xfrm>
            <a:prstGeom prst="roundRect">
              <a:avLst/>
            </a:prstGeom>
            <a:solidFill>
              <a:srgbClr val="FFFFFF"/>
            </a:solidFill>
            <a:ln w="9525">
              <a:solidFill>
                <a:srgbClr val="F0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04040"/>
                </a:solidFill>
                <a:cs typeface="+mn-ea"/>
                <a:sym typeface="+mn-lt"/>
              </a:endParaRPr>
            </a:p>
          </p:txBody>
        </p:sp>
        <p:sp>
          <p:nvSpPr>
            <p:cNvPr id="85" name="文本框 84">
              <a:extLst>
                <a:ext uri="{FF2B5EF4-FFF2-40B4-BE49-F238E27FC236}">
                  <a16:creationId xmlns:a16="http://schemas.microsoft.com/office/drawing/2014/main" xmlns="" id="{BF370F84-66A8-4A21-94ED-A5A19AEA01A1}"/>
                </a:ext>
              </a:extLst>
            </p:cNvPr>
            <p:cNvSpPr txBox="1"/>
            <p:nvPr/>
          </p:nvSpPr>
          <p:spPr>
            <a:xfrm>
              <a:off x="4063885" y="4407503"/>
              <a:ext cx="3733714" cy="461665"/>
            </a:xfrm>
            <a:prstGeom prst="rect">
              <a:avLst/>
            </a:prstGeom>
            <a:noFill/>
          </p:spPr>
          <p:txBody>
            <a:bodyPr wrap="none" rtlCol="0">
              <a:spAutoFit/>
            </a:bodyPr>
            <a:lstStyle/>
            <a:p>
              <a:pPr algn="ctr"/>
              <a:r>
                <a:rPr lang="zh-CN" altLang="en-US" sz="2400" spc="300" dirty="0">
                  <a:solidFill>
                    <a:srgbClr val="404040"/>
                  </a:solidFill>
                  <a:cs typeface="+mn-ea"/>
                  <a:sym typeface="+mn-lt"/>
                </a:rPr>
                <a:t>校园客户中心  阮洋    </a:t>
              </a:r>
            </a:p>
          </p:txBody>
        </p:sp>
      </p:grpSp>
      <p:sp>
        <p:nvSpPr>
          <p:cNvPr id="21" name="椭圆 20">
            <a:extLst>
              <a:ext uri="{FF2B5EF4-FFF2-40B4-BE49-F238E27FC236}">
                <a16:creationId xmlns:a16="http://schemas.microsoft.com/office/drawing/2014/main" xmlns="" id="{23CEE375-9E28-4D8D-8694-F2149533B5B8}"/>
              </a:ext>
            </a:extLst>
          </p:cNvPr>
          <p:cNvSpPr/>
          <p:nvPr/>
        </p:nvSpPr>
        <p:spPr>
          <a:xfrm>
            <a:off x="1259736" y="1131335"/>
            <a:ext cx="666994" cy="666994"/>
          </a:xfrm>
          <a:prstGeom prst="ellipse">
            <a:avLst/>
          </a:prstGeom>
          <a:solidFill>
            <a:srgbClr val="82AE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0" name="椭圆 29">
            <a:extLst>
              <a:ext uri="{FF2B5EF4-FFF2-40B4-BE49-F238E27FC236}">
                <a16:creationId xmlns:a16="http://schemas.microsoft.com/office/drawing/2014/main" xmlns="" id="{84F2DA2D-DFC3-4D59-90F2-C4DCA053242B}"/>
              </a:ext>
            </a:extLst>
          </p:cNvPr>
          <p:cNvSpPr/>
          <p:nvPr/>
        </p:nvSpPr>
        <p:spPr>
          <a:xfrm rot="20108180">
            <a:off x="10879495" y="5205453"/>
            <a:ext cx="545690" cy="545690"/>
          </a:xfrm>
          <a:prstGeom prst="ellipse">
            <a:avLst/>
          </a:prstGeom>
          <a:solidFill>
            <a:srgbClr val="B28C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5" name="矩形 14">
            <a:extLst>
              <a:ext uri="{FF2B5EF4-FFF2-40B4-BE49-F238E27FC236}">
                <a16:creationId xmlns:a16="http://schemas.microsoft.com/office/drawing/2014/main" xmlns="" id="{B988C496-A13A-40D8-BDDD-6436274E8CC5}"/>
              </a:ext>
            </a:extLst>
          </p:cNvPr>
          <p:cNvSpPr/>
          <p:nvPr/>
        </p:nvSpPr>
        <p:spPr>
          <a:xfrm>
            <a:off x="294461" y="0"/>
            <a:ext cx="1540759" cy="936702"/>
          </a:xfrm>
          <a:prstGeom prst="rect">
            <a:avLst/>
          </a:prstGeom>
          <a:blipFill>
            <a:blip r:embed="rId3"/>
            <a:stretch>
              <a:fillRect t="-644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10D2BC0F-3063-48AE-BA53-CD23005E1C3F}"/>
              </a:ext>
            </a:extLst>
          </p:cNvPr>
          <p:cNvSpPr/>
          <p:nvPr/>
        </p:nvSpPr>
        <p:spPr>
          <a:xfrm>
            <a:off x="0" y="1456358"/>
            <a:ext cx="946594" cy="1304264"/>
          </a:xfrm>
          <a:prstGeom prst="rect">
            <a:avLst/>
          </a:prstGeom>
          <a:blipFill>
            <a:blip r:embed="rId4"/>
            <a:stretch>
              <a:fillRect l="-377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E5658F75-91F6-4E9A-AA99-7BF3907F5DFA}"/>
              </a:ext>
            </a:extLst>
          </p:cNvPr>
          <p:cNvSpPr/>
          <p:nvPr/>
        </p:nvSpPr>
        <p:spPr>
          <a:xfrm>
            <a:off x="11751825" y="4745884"/>
            <a:ext cx="440175" cy="1426588"/>
          </a:xfrm>
          <a:prstGeom prst="rect">
            <a:avLst/>
          </a:prstGeom>
          <a:blipFill>
            <a:blip r:embed="rId5"/>
            <a:stretch>
              <a:fillRect l="-1" r="-2254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xmlns="" id="{D6A80696-2BAB-440D-87A8-F8361E30550B}"/>
              </a:ext>
            </a:extLst>
          </p:cNvPr>
          <p:cNvSpPr/>
          <p:nvPr/>
        </p:nvSpPr>
        <p:spPr>
          <a:xfrm>
            <a:off x="9956023" y="6172472"/>
            <a:ext cx="1816133" cy="685528"/>
          </a:xfrm>
          <a:prstGeom prst="rect">
            <a:avLst/>
          </a:prstGeom>
          <a:blipFill>
            <a:blip r:embed="rId6"/>
            <a:stretch>
              <a:fillRect t="-1" b="-12055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xmlns="" id="{754F4DCB-F44A-4823-B204-A0672E1C7692}"/>
              </a:ext>
            </a:extLst>
          </p:cNvPr>
          <p:cNvSpPr/>
          <p:nvPr/>
        </p:nvSpPr>
        <p:spPr>
          <a:xfrm rot="610401">
            <a:off x="11367140" y="66229"/>
            <a:ext cx="1060796" cy="117663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xmlns="" id="{F414CEF1-A87E-4FAA-909C-A18273E4BA24}"/>
              </a:ext>
            </a:extLst>
          </p:cNvPr>
          <p:cNvSpPr/>
          <p:nvPr/>
        </p:nvSpPr>
        <p:spPr>
          <a:xfrm rot="610401">
            <a:off x="10002596" y="-430637"/>
            <a:ext cx="1852636" cy="2170363"/>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xmlns="" id="{EEE921AB-3160-4E7C-A559-2F441DCBFEBD}"/>
              </a:ext>
            </a:extLst>
          </p:cNvPr>
          <p:cNvSpPr/>
          <p:nvPr/>
        </p:nvSpPr>
        <p:spPr>
          <a:xfrm rot="418697">
            <a:off x="100924" y="4329108"/>
            <a:ext cx="1548518" cy="1755800"/>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xmlns="" id="{C052D6BF-3FEC-402C-AFBB-78AE6A20D1A2}"/>
              </a:ext>
            </a:extLst>
          </p:cNvPr>
          <p:cNvSpPr/>
          <p:nvPr/>
        </p:nvSpPr>
        <p:spPr>
          <a:xfrm rot="418697">
            <a:off x="-197779" y="5478298"/>
            <a:ext cx="1469264" cy="1713124"/>
          </a:xfrm>
          <a:prstGeom prst="rect">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6424344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a:extLst>
              <a:ext uri="{FF2B5EF4-FFF2-40B4-BE49-F238E27FC236}">
                <a16:creationId xmlns:a16="http://schemas.microsoft.com/office/drawing/2014/main" xmlns="" id="{F2DAC13D-C590-408D-A104-953DDC9CBA8E}"/>
              </a:ext>
            </a:extLst>
          </p:cNvPr>
          <p:cNvGrpSpPr/>
          <p:nvPr/>
        </p:nvGrpSpPr>
        <p:grpSpPr>
          <a:xfrm>
            <a:off x="96000" y="189098"/>
            <a:ext cx="5988464" cy="584775"/>
            <a:chOff x="96000" y="189098"/>
            <a:chExt cx="5988464" cy="584775"/>
          </a:xfrm>
        </p:grpSpPr>
        <p:sp>
          <p:nvSpPr>
            <p:cNvPr id="36" name="矩形 35">
              <a:extLst>
                <a:ext uri="{FF2B5EF4-FFF2-40B4-BE49-F238E27FC236}">
                  <a16:creationId xmlns:a16="http://schemas.microsoft.com/office/drawing/2014/main" xmlns="" id="{7B3BB4DC-71EF-477D-AEA7-A33B868D4C8A}"/>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37" name="矩形 36">
              <a:extLst>
                <a:ext uri="{FF2B5EF4-FFF2-40B4-BE49-F238E27FC236}">
                  <a16:creationId xmlns:a16="http://schemas.microsoft.com/office/drawing/2014/main" xmlns="" id="{D4492EDA-02BF-4E9A-A717-B61A25216337}"/>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38" name="矩形 37">
              <a:extLst>
                <a:ext uri="{FF2B5EF4-FFF2-40B4-BE49-F238E27FC236}">
                  <a16:creationId xmlns:a16="http://schemas.microsoft.com/office/drawing/2014/main" xmlns="" id="{9B2256CB-2D66-46AF-8FCD-3ACB7F212EA9}"/>
                </a:ext>
              </a:extLst>
            </p:cNvPr>
            <p:cNvSpPr/>
            <p:nvPr/>
          </p:nvSpPr>
          <p:spPr>
            <a:xfrm>
              <a:off x="456000" y="219875"/>
              <a:ext cx="5628464" cy="523220"/>
            </a:xfrm>
            <a:prstGeom prst="rect">
              <a:avLst/>
            </a:prstGeom>
          </p:spPr>
          <p:txBody>
            <a:bodyPr wrap="none">
              <a:spAutoFit/>
            </a:bodyPr>
            <a:lstStyle/>
            <a:p>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用户使用指引</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新用户如何下单</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pic>
        <p:nvPicPr>
          <p:cNvPr id="39" name="Picture 3" descr="C:\Users\yn\Desktop\一人一码用图\微信图片_20190515141604.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82505" y="1073628"/>
            <a:ext cx="2988897" cy="50894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grpSp>
        <p:nvGrpSpPr>
          <p:cNvPr id="60" name="组合 59"/>
          <p:cNvGrpSpPr/>
          <p:nvPr/>
        </p:nvGrpSpPr>
        <p:grpSpPr>
          <a:xfrm>
            <a:off x="7915687" y="3096768"/>
            <a:ext cx="704057" cy="646924"/>
            <a:chOff x="3160746" y="381756"/>
            <a:chExt cx="457137" cy="534765"/>
          </a:xfrm>
        </p:grpSpPr>
        <p:sp>
          <p:nvSpPr>
            <p:cNvPr id="61" name="右箭头 60"/>
            <p:cNvSpPr/>
            <p:nvPr/>
          </p:nvSpPr>
          <p:spPr>
            <a:xfrm>
              <a:off x="3160746" y="381756"/>
              <a:ext cx="457137" cy="534765"/>
            </a:xfrm>
            <a:prstGeom prst="rightArrow">
              <a:avLst>
                <a:gd name="adj1" fmla="val 60000"/>
                <a:gd name="adj2" fmla="val 50000"/>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2" name="右箭头 4"/>
            <p:cNvSpPr/>
            <p:nvPr/>
          </p:nvSpPr>
          <p:spPr>
            <a:xfrm>
              <a:off x="3160746" y="488709"/>
              <a:ext cx="319996" cy="3208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solidFill>
                  <a:schemeClr val="bg1"/>
                </a:solidFill>
                <a:latin typeface="微软雅黑" pitchFamily="34" charset="-122"/>
                <a:ea typeface="微软雅黑" pitchFamily="34" charset="-122"/>
              </a:endParaRPr>
            </a:p>
          </p:txBody>
        </p:sp>
      </p:grpSp>
      <p:pic>
        <p:nvPicPr>
          <p:cNvPr id="63"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8900239" y="1106275"/>
            <a:ext cx="2968462" cy="506287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graphicFrame>
        <p:nvGraphicFramePr>
          <p:cNvPr id="80" name="图示 79"/>
          <p:cNvGraphicFramePr/>
          <p:nvPr/>
        </p:nvGraphicFramePr>
        <p:xfrm>
          <a:off x="0" y="1743456"/>
          <a:ext cx="4185920" cy="373650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xmlns="" val="311590454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3">
            <a:extLst>
              <a:ext uri="{FF2B5EF4-FFF2-40B4-BE49-F238E27FC236}">
                <a16:creationId xmlns:a16="http://schemas.microsoft.com/office/drawing/2014/main" xmlns="" id="{F2DAC13D-C590-408D-A104-953DDC9CBA8E}"/>
              </a:ext>
            </a:extLst>
          </p:cNvPr>
          <p:cNvGrpSpPr/>
          <p:nvPr/>
        </p:nvGrpSpPr>
        <p:grpSpPr>
          <a:xfrm>
            <a:off x="96000" y="189098"/>
            <a:ext cx="5988464" cy="584775"/>
            <a:chOff x="96000" y="189098"/>
            <a:chExt cx="5988464" cy="584775"/>
          </a:xfrm>
        </p:grpSpPr>
        <p:sp>
          <p:nvSpPr>
            <p:cNvPr id="36" name="矩形 35">
              <a:extLst>
                <a:ext uri="{FF2B5EF4-FFF2-40B4-BE49-F238E27FC236}">
                  <a16:creationId xmlns:a16="http://schemas.microsoft.com/office/drawing/2014/main" xmlns="" id="{7B3BB4DC-71EF-477D-AEA7-A33B868D4C8A}"/>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37" name="矩形 36">
              <a:extLst>
                <a:ext uri="{FF2B5EF4-FFF2-40B4-BE49-F238E27FC236}">
                  <a16:creationId xmlns:a16="http://schemas.microsoft.com/office/drawing/2014/main" xmlns="" id="{D4492EDA-02BF-4E9A-A717-B61A25216337}"/>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38" name="矩形 37">
              <a:extLst>
                <a:ext uri="{FF2B5EF4-FFF2-40B4-BE49-F238E27FC236}">
                  <a16:creationId xmlns:a16="http://schemas.microsoft.com/office/drawing/2014/main" xmlns="" id="{9B2256CB-2D66-46AF-8FCD-3ACB7F212EA9}"/>
                </a:ext>
              </a:extLst>
            </p:cNvPr>
            <p:cNvSpPr/>
            <p:nvPr/>
          </p:nvSpPr>
          <p:spPr>
            <a:xfrm>
              <a:off x="456000" y="219875"/>
              <a:ext cx="5628464" cy="523220"/>
            </a:xfrm>
            <a:prstGeom prst="rect">
              <a:avLst/>
            </a:prstGeom>
          </p:spPr>
          <p:txBody>
            <a:bodyPr wrap="none">
              <a:spAutoFit/>
            </a:bodyPr>
            <a:lstStyle/>
            <a:p>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用户使用指引</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新用户如何下单</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graphicFrame>
        <p:nvGraphicFramePr>
          <p:cNvPr id="80" name="图示 79"/>
          <p:cNvGraphicFramePr/>
          <p:nvPr/>
        </p:nvGraphicFramePr>
        <p:xfrm>
          <a:off x="0" y="1604309"/>
          <a:ext cx="4185920" cy="37365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3"/>
          <p:cNvPicPr>
            <a:picLocks noChangeAspect="1" noChangeArrowheads="1"/>
          </p:cNvPicPr>
          <p:nvPr/>
        </p:nvPicPr>
        <p:blipFill>
          <a:blip r:embed="rId7">
            <a:extLst>
              <a:ext uri="{28A0092B-C50C-407E-A947-70E740481C1C}">
                <a14:useLocalDpi xmlns:a14="http://schemas.microsoft.com/office/drawing/2010/main" xmlns="" val="0"/>
              </a:ext>
            </a:extLst>
          </a:blip>
          <a:srcRect t="4153"/>
          <a:stretch>
            <a:fillRect/>
          </a:stretch>
        </p:blipFill>
        <p:spPr bwMode="auto">
          <a:xfrm>
            <a:off x="4200278" y="1238416"/>
            <a:ext cx="2579426" cy="43952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4" name="Picture 2"/>
          <p:cNvPicPr>
            <a:picLocks noChangeAspect="1" noChangeArrowheads="1"/>
          </p:cNvPicPr>
          <p:nvPr/>
        </p:nvPicPr>
        <p:blipFill>
          <a:blip r:embed="rId8" cstate="print">
            <a:extLst>
              <a:ext uri="{28A0092B-C50C-407E-A947-70E740481C1C}">
                <a14:useLocalDpi xmlns:a14="http://schemas.microsoft.com/office/drawing/2010/main" xmlns="" val="0"/>
              </a:ext>
            </a:extLst>
          </a:blip>
          <a:stretch>
            <a:fillRect/>
          </a:stretch>
        </p:blipFill>
        <p:spPr bwMode="auto">
          <a:xfrm>
            <a:off x="7075675" y="1272209"/>
            <a:ext cx="2187596" cy="441297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
        <p:nvSpPr>
          <p:cNvPr id="21" name="下弧形箭头 20"/>
          <p:cNvSpPr/>
          <p:nvPr/>
        </p:nvSpPr>
        <p:spPr>
          <a:xfrm>
            <a:off x="6390862" y="5834269"/>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下弧形箭头 21"/>
          <p:cNvSpPr/>
          <p:nvPr/>
        </p:nvSpPr>
        <p:spPr>
          <a:xfrm>
            <a:off x="9216888" y="5797825"/>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3" name="Picture 3"/>
          <p:cNvPicPr>
            <a:picLocks noChangeAspect="1" noChangeArrowheads="1"/>
          </p:cNvPicPr>
          <p:nvPr/>
        </p:nvPicPr>
        <p:blipFill>
          <a:blip r:embed="rId9" cstate="print">
            <a:extLst>
              <a:ext uri="{28A0092B-C50C-407E-A947-70E740481C1C}">
                <a14:useLocalDpi xmlns:a14="http://schemas.microsoft.com/office/drawing/2010/main" xmlns="" val="0"/>
              </a:ext>
            </a:extLst>
          </a:blip>
          <a:stretch>
            <a:fillRect/>
          </a:stretch>
        </p:blipFill>
        <p:spPr bwMode="auto">
          <a:xfrm>
            <a:off x="9521687" y="1242391"/>
            <a:ext cx="2353483" cy="45260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1590454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3">
            <a:extLst>
              <a:ext uri="{FF2B5EF4-FFF2-40B4-BE49-F238E27FC236}">
                <a16:creationId xmlns:a16="http://schemas.microsoft.com/office/drawing/2014/main" xmlns="" id="{F2DAC13D-C590-408D-A104-953DDC9CBA8E}"/>
              </a:ext>
            </a:extLst>
          </p:cNvPr>
          <p:cNvGrpSpPr/>
          <p:nvPr/>
        </p:nvGrpSpPr>
        <p:grpSpPr>
          <a:xfrm>
            <a:off x="96000" y="189098"/>
            <a:ext cx="5988464" cy="584775"/>
            <a:chOff x="96000" y="189098"/>
            <a:chExt cx="5988464" cy="584775"/>
          </a:xfrm>
        </p:grpSpPr>
        <p:sp>
          <p:nvSpPr>
            <p:cNvPr id="36" name="矩形 35">
              <a:extLst>
                <a:ext uri="{FF2B5EF4-FFF2-40B4-BE49-F238E27FC236}">
                  <a16:creationId xmlns:a16="http://schemas.microsoft.com/office/drawing/2014/main" xmlns="" id="{7B3BB4DC-71EF-477D-AEA7-A33B868D4C8A}"/>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37" name="矩形 36">
              <a:extLst>
                <a:ext uri="{FF2B5EF4-FFF2-40B4-BE49-F238E27FC236}">
                  <a16:creationId xmlns:a16="http://schemas.microsoft.com/office/drawing/2014/main" xmlns="" id="{D4492EDA-02BF-4E9A-A717-B61A25216337}"/>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38" name="矩形 37">
              <a:extLst>
                <a:ext uri="{FF2B5EF4-FFF2-40B4-BE49-F238E27FC236}">
                  <a16:creationId xmlns:a16="http://schemas.microsoft.com/office/drawing/2014/main" xmlns="" id="{9B2256CB-2D66-46AF-8FCD-3ACB7F212EA9}"/>
                </a:ext>
              </a:extLst>
            </p:cNvPr>
            <p:cNvSpPr/>
            <p:nvPr/>
          </p:nvSpPr>
          <p:spPr>
            <a:xfrm>
              <a:off x="456000" y="219875"/>
              <a:ext cx="5628464" cy="523220"/>
            </a:xfrm>
            <a:prstGeom prst="rect">
              <a:avLst/>
            </a:prstGeom>
          </p:spPr>
          <p:txBody>
            <a:bodyPr wrap="none">
              <a:spAutoFit/>
            </a:bodyPr>
            <a:lstStyle/>
            <a:p>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用户使用指引</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新用户如何下单</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graphicFrame>
        <p:nvGraphicFramePr>
          <p:cNvPr id="80" name="图示 79"/>
          <p:cNvGraphicFramePr/>
          <p:nvPr/>
        </p:nvGraphicFramePr>
        <p:xfrm>
          <a:off x="0" y="1604309"/>
          <a:ext cx="4185920" cy="37365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5" name="组合 14"/>
          <p:cNvGrpSpPr/>
          <p:nvPr/>
        </p:nvGrpSpPr>
        <p:grpSpPr>
          <a:xfrm>
            <a:off x="7756660" y="2659444"/>
            <a:ext cx="704057" cy="646924"/>
            <a:chOff x="3160746" y="381756"/>
            <a:chExt cx="457137" cy="534765"/>
          </a:xfrm>
        </p:grpSpPr>
        <p:sp>
          <p:nvSpPr>
            <p:cNvPr id="16" name="右箭头 15"/>
            <p:cNvSpPr/>
            <p:nvPr/>
          </p:nvSpPr>
          <p:spPr>
            <a:xfrm>
              <a:off x="3160746" y="381756"/>
              <a:ext cx="457137" cy="534765"/>
            </a:xfrm>
            <a:prstGeom prst="rightArrow">
              <a:avLst>
                <a:gd name="adj1" fmla="val 60000"/>
                <a:gd name="adj2" fmla="val 50000"/>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 name="右箭头 4"/>
            <p:cNvSpPr/>
            <p:nvPr/>
          </p:nvSpPr>
          <p:spPr>
            <a:xfrm>
              <a:off x="3160746" y="488709"/>
              <a:ext cx="319996" cy="3208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solidFill>
                  <a:schemeClr val="bg1"/>
                </a:solidFill>
                <a:latin typeface="微软雅黑" pitchFamily="34" charset="-122"/>
                <a:ea typeface="微软雅黑" pitchFamily="34" charset="-122"/>
              </a:endParaRPr>
            </a:p>
          </p:txBody>
        </p:sp>
      </p:grpSp>
      <p:grpSp>
        <p:nvGrpSpPr>
          <p:cNvPr id="19" name="组合 18"/>
          <p:cNvGrpSpPr/>
          <p:nvPr/>
        </p:nvGrpSpPr>
        <p:grpSpPr>
          <a:xfrm>
            <a:off x="4661449" y="1118229"/>
            <a:ext cx="2683567" cy="5183177"/>
            <a:chOff x="4144616" y="1639958"/>
            <a:chExt cx="2464904" cy="4760840"/>
          </a:xfrm>
        </p:grpSpPr>
        <p:pic>
          <p:nvPicPr>
            <p:cNvPr id="13" name="图片 12" descr="C:\Users\ruany\AppData\Local\Temp\WeChat Files\d61667437d1444fc6d10314604b3344.jpg"/>
            <p:cNvPicPr/>
            <p:nvPr/>
          </p:nvPicPr>
          <p:blipFill>
            <a:blip r:embed="rId7"/>
            <a:srcRect l="15529" t="17407" r="14367" b="63415"/>
            <a:stretch>
              <a:fillRect/>
            </a:stretch>
          </p:blipFill>
          <p:spPr bwMode="auto">
            <a:xfrm>
              <a:off x="4144616" y="1639958"/>
              <a:ext cx="2464904" cy="1222393"/>
            </a:xfrm>
            <a:prstGeom prst="rect">
              <a:avLst/>
            </a:prstGeom>
            <a:ln>
              <a:noFill/>
            </a:ln>
            <a:effectLst>
              <a:outerShdw blurRad="292100" dist="139700" dir="2700000" algn="tl" rotWithShape="0">
                <a:srgbClr val="333333">
                  <a:alpha val="65000"/>
                </a:srgbClr>
              </a:outerShdw>
            </a:effectLst>
          </p:spPr>
        </p:pic>
        <p:pic>
          <p:nvPicPr>
            <p:cNvPr id="18" name="Picture 2"/>
            <p:cNvPicPr>
              <a:picLocks noChangeAspect="1" noChangeArrowheads="1"/>
            </p:cNvPicPr>
            <p:nvPr/>
          </p:nvPicPr>
          <p:blipFill>
            <a:blip r:embed="rId8" cstate="print">
              <a:extLst>
                <a:ext uri="{28A0092B-C50C-407E-A947-70E740481C1C}">
                  <a14:useLocalDpi xmlns:a14="http://schemas.microsoft.com/office/drawing/2010/main" xmlns="" val="0"/>
                </a:ext>
              </a:extLst>
            </a:blip>
            <a:srcRect b="15232"/>
            <a:stretch>
              <a:fillRect/>
            </a:stretch>
          </p:blipFill>
          <p:spPr bwMode="auto">
            <a:xfrm>
              <a:off x="4156882" y="2872407"/>
              <a:ext cx="2433463" cy="35283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grpSp>
      <p:pic>
        <p:nvPicPr>
          <p:cNvPr id="20" name="Picture 3"/>
          <p:cNvPicPr>
            <a:picLocks noChangeAspect="1" noChangeArrowheads="1"/>
          </p:cNvPicPr>
          <p:nvPr/>
        </p:nvPicPr>
        <p:blipFill>
          <a:blip r:embed="rId9" cstate="print">
            <a:extLst>
              <a:ext uri="{28A0092B-C50C-407E-A947-70E740481C1C}">
                <a14:useLocalDpi xmlns:a14="http://schemas.microsoft.com/office/drawing/2010/main" xmlns="" val="0"/>
              </a:ext>
            </a:extLst>
          </a:blip>
          <a:stretch>
            <a:fillRect/>
          </a:stretch>
        </p:blipFill>
        <p:spPr bwMode="auto">
          <a:xfrm>
            <a:off x="8613283" y="1116630"/>
            <a:ext cx="2722108" cy="50059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1590454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3">
            <a:extLst>
              <a:ext uri="{FF2B5EF4-FFF2-40B4-BE49-F238E27FC236}">
                <a16:creationId xmlns:a16="http://schemas.microsoft.com/office/drawing/2014/main" xmlns="" id="{F2DAC13D-C590-408D-A104-953DDC9CBA8E}"/>
              </a:ext>
            </a:extLst>
          </p:cNvPr>
          <p:cNvGrpSpPr/>
          <p:nvPr/>
        </p:nvGrpSpPr>
        <p:grpSpPr>
          <a:xfrm>
            <a:off x="96000" y="189098"/>
            <a:ext cx="5988464" cy="584775"/>
            <a:chOff x="96000" y="189098"/>
            <a:chExt cx="5988464" cy="584775"/>
          </a:xfrm>
        </p:grpSpPr>
        <p:sp>
          <p:nvSpPr>
            <p:cNvPr id="36" name="矩形 35">
              <a:extLst>
                <a:ext uri="{FF2B5EF4-FFF2-40B4-BE49-F238E27FC236}">
                  <a16:creationId xmlns:a16="http://schemas.microsoft.com/office/drawing/2014/main" xmlns="" id="{7B3BB4DC-71EF-477D-AEA7-A33B868D4C8A}"/>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37" name="矩形 36">
              <a:extLst>
                <a:ext uri="{FF2B5EF4-FFF2-40B4-BE49-F238E27FC236}">
                  <a16:creationId xmlns:a16="http://schemas.microsoft.com/office/drawing/2014/main" xmlns="" id="{D4492EDA-02BF-4E9A-A717-B61A25216337}"/>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38" name="矩形 37">
              <a:extLst>
                <a:ext uri="{FF2B5EF4-FFF2-40B4-BE49-F238E27FC236}">
                  <a16:creationId xmlns:a16="http://schemas.microsoft.com/office/drawing/2014/main" xmlns="" id="{9B2256CB-2D66-46AF-8FCD-3ACB7F212EA9}"/>
                </a:ext>
              </a:extLst>
            </p:cNvPr>
            <p:cNvSpPr/>
            <p:nvPr/>
          </p:nvSpPr>
          <p:spPr>
            <a:xfrm>
              <a:off x="456000" y="219875"/>
              <a:ext cx="5628464" cy="523220"/>
            </a:xfrm>
            <a:prstGeom prst="rect">
              <a:avLst/>
            </a:prstGeom>
          </p:spPr>
          <p:txBody>
            <a:bodyPr wrap="none">
              <a:spAutoFit/>
            </a:bodyPr>
            <a:lstStyle/>
            <a:p>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用户使用指引</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新用户如何下单</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graphicFrame>
        <p:nvGraphicFramePr>
          <p:cNvPr id="80" name="图示 79"/>
          <p:cNvGraphicFramePr/>
          <p:nvPr>
            <p:extLst>
              <p:ext uri="{D42A27DB-BD31-4B8C-83A1-F6EECF244321}">
                <p14:modId xmlns:p14="http://schemas.microsoft.com/office/powerpoint/2010/main" xmlns="" val="1679451305"/>
              </p:ext>
            </p:extLst>
          </p:nvPr>
        </p:nvGraphicFramePr>
        <p:xfrm>
          <a:off x="-205332" y="1194816"/>
          <a:ext cx="4399380" cy="41091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7" cstate="print"/>
          <a:srcRect l="14305" t="16138" r="12990" b="64433"/>
          <a:stretch>
            <a:fillRect/>
          </a:stretch>
        </p:blipFill>
        <p:spPr bwMode="auto">
          <a:xfrm>
            <a:off x="3954202" y="877283"/>
            <a:ext cx="2550770" cy="1211828"/>
          </a:xfrm>
          <a:prstGeom prst="rect">
            <a:avLst/>
          </a:prstGeom>
          <a:ln>
            <a:noFill/>
          </a:ln>
          <a:effectLst>
            <a:outerShdw blurRad="292100" dist="139700" dir="2700000" algn="tl" rotWithShape="0">
              <a:srgbClr val="333333">
                <a:alpha val="65000"/>
              </a:srgbClr>
            </a:outerShdw>
          </a:effectLst>
        </p:spPr>
      </p:pic>
      <p:grpSp>
        <p:nvGrpSpPr>
          <p:cNvPr id="15" name="组合 14"/>
          <p:cNvGrpSpPr/>
          <p:nvPr/>
        </p:nvGrpSpPr>
        <p:grpSpPr>
          <a:xfrm>
            <a:off x="7594735" y="2868994"/>
            <a:ext cx="704057" cy="646924"/>
            <a:chOff x="3160746" y="381756"/>
            <a:chExt cx="457137" cy="534765"/>
          </a:xfrm>
        </p:grpSpPr>
        <p:sp>
          <p:nvSpPr>
            <p:cNvPr id="19" name="右箭头 18"/>
            <p:cNvSpPr/>
            <p:nvPr/>
          </p:nvSpPr>
          <p:spPr>
            <a:xfrm>
              <a:off x="3160746" y="381756"/>
              <a:ext cx="457137" cy="534765"/>
            </a:xfrm>
            <a:prstGeom prst="rightArrow">
              <a:avLst>
                <a:gd name="adj1" fmla="val 60000"/>
                <a:gd name="adj2" fmla="val 50000"/>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1" name="右箭头 4"/>
            <p:cNvSpPr/>
            <p:nvPr/>
          </p:nvSpPr>
          <p:spPr>
            <a:xfrm>
              <a:off x="3160746" y="488709"/>
              <a:ext cx="319996" cy="3208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solidFill>
                  <a:schemeClr val="bg1"/>
                </a:solidFill>
                <a:latin typeface="微软雅黑" pitchFamily="34" charset="-122"/>
                <a:ea typeface="微软雅黑" pitchFamily="34" charset="-122"/>
              </a:endParaRPr>
            </a:p>
          </p:txBody>
        </p:sp>
      </p:grpSp>
      <p:pic>
        <p:nvPicPr>
          <p:cNvPr id="3075" name="Picture 3"/>
          <p:cNvPicPr>
            <a:picLocks noChangeAspect="1" noChangeArrowheads="1"/>
          </p:cNvPicPr>
          <p:nvPr/>
        </p:nvPicPr>
        <p:blipFill>
          <a:blip r:embed="rId8" cstate="print"/>
          <a:srcRect/>
          <a:stretch>
            <a:fillRect/>
          </a:stretch>
        </p:blipFill>
        <p:spPr bwMode="auto">
          <a:xfrm>
            <a:off x="9328466" y="817237"/>
            <a:ext cx="2653984" cy="2618440"/>
          </a:xfrm>
          <a:prstGeom prst="rect">
            <a:avLst/>
          </a:prstGeom>
          <a:ln>
            <a:noFill/>
          </a:ln>
          <a:effectLst>
            <a:outerShdw blurRad="292100" dist="139700" dir="2700000" algn="tl" rotWithShape="0">
              <a:srgbClr val="333333">
                <a:alpha val="65000"/>
              </a:srgbClr>
            </a:outerShdw>
          </a:effectLst>
        </p:spPr>
      </p:pic>
      <p:pic>
        <p:nvPicPr>
          <p:cNvPr id="3076" name="Picture 4"/>
          <p:cNvPicPr>
            <a:picLocks noChangeAspect="1" noChangeArrowheads="1"/>
          </p:cNvPicPr>
          <p:nvPr/>
        </p:nvPicPr>
        <p:blipFill>
          <a:blip r:embed="rId9" cstate="print"/>
          <a:srcRect/>
          <a:stretch>
            <a:fillRect/>
          </a:stretch>
        </p:blipFill>
        <p:spPr bwMode="auto">
          <a:xfrm>
            <a:off x="9423599" y="3463835"/>
            <a:ext cx="2511226" cy="2449694"/>
          </a:xfrm>
          <a:prstGeom prst="rect">
            <a:avLst/>
          </a:prstGeom>
          <a:ln>
            <a:noFill/>
          </a:ln>
          <a:effectLst>
            <a:outerShdw blurRad="292100" dist="139700" dir="2700000" algn="tl" rotWithShape="0">
              <a:srgbClr val="333333">
                <a:alpha val="65000"/>
              </a:srgbClr>
            </a:outerShdw>
          </a:effectLst>
        </p:spPr>
      </p:pic>
      <p:pic>
        <p:nvPicPr>
          <p:cNvPr id="3077" name="Picture 5"/>
          <p:cNvPicPr>
            <a:picLocks noChangeAspect="1" noChangeArrowheads="1"/>
          </p:cNvPicPr>
          <p:nvPr/>
        </p:nvPicPr>
        <p:blipFill>
          <a:blip r:embed="rId10" cstate="print"/>
          <a:srcRect t="4430" b="11772"/>
          <a:stretch>
            <a:fillRect/>
          </a:stretch>
        </p:blipFill>
        <p:spPr bwMode="auto">
          <a:xfrm>
            <a:off x="3947519" y="2048719"/>
            <a:ext cx="2571750" cy="3831220"/>
          </a:xfrm>
          <a:prstGeom prst="rect">
            <a:avLst/>
          </a:prstGeom>
          <a:ln>
            <a:noFill/>
          </a:ln>
          <a:effectLst>
            <a:outerShdw blurRad="292100" dist="139700" dir="2700000" algn="tl" rotWithShape="0">
              <a:srgbClr val="333333">
                <a:alpha val="65000"/>
              </a:srgbClr>
            </a:outerShdw>
          </a:effectLst>
        </p:spPr>
      </p:pic>
      <p:pic>
        <p:nvPicPr>
          <p:cNvPr id="3078" name="Picture 6"/>
          <p:cNvPicPr>
            <a:picLocks noChangeAspect="1" noChangeArrowheads="1"/>
          </p:cNvPicPr>
          <p:nvPr/>
        </p:nvPicPr>
        <p:blipFill>
          <a:blip r:embed="rId11" cstate="print"/>
          <a:srcRect t="-335" b="-232"/>
          <a:stretch>
            <a:fillRect/>
          </a:stretch>
        </p:blipFill>
        <p:spPr bwMode="auto">
          <a:xfrm>
            <a:off x="6651707" y="879677"/>
            <a:ext cx="2622001" cy="5023412"/>
          </a:xfrm>
          <a:prstGeom prst="rect">
            <a:avLst/>
          </a:prstGeom>
          <a:ln>
            <a:noFill/>
          </a:ln>
          <a:effectLst>
            <a:outerShdw blurRad="292100" dist="139700" dir="2700000" algn="tl" rotWithShape="0">
              <a:srgbClr val="333333">
                <a:alpha val="65000"/>
              </a:srgbClr>
            </a:outerShdw>
          </a:effectLst>
        </p:spPr>
      </p:pic>
      <p:sp>
        <p:nvSpPr>
          <p:cNvPr id="22" name="矩形 21"/>
          <p:cNvSpPr/>
          <p:nvPr/>
        </p:nvSpPr>
        <p:spPr>
          <a:xfrm>
            <a:off x="3980588" y="4776696"/>
            <a:ext cx="1649896" cy="28823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23" name="下弧形箭头 22"/>
          <p:cNvSpPr/>
          <p:nvPr/>
        </p:nvSpPr>
        <p:spPr>
          <a:xfrm>
            <a:off x="6147290" y="6034940"/>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下弧形箭头 23"/>
          <p:cNvSpPr/>
          <p:nvPr/>
        </p:nvSpPr>
        <p:spPr>
          <a:xfrm>
            <a:off x="8950292" y="6025295"/>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6679418" y="4674453"/>
            <a:ext cx="1649896" cy="28823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26" name="TextBox 25"/>
          <p:cNvSpPr txBox="1"/>
          <p:nvPr/>
        </p:nvSpPr>
        <p:spPr>
          <a:xfrm>
            <a:off x="226739" y="5486401"/>
            <a:ext cx="3683107" cy="1077218"/>
          </a:xfrm>
          <a:prstGeom prst="rect">
            <a:avLst/>
          </a:prstGeom>
          <a:noFill/>
        </p:spPr>
        <p:txBody>
          <a:bodyPr wrap="square" rtlCol="0">
            <a:spAutoFit/>
          </a:bodyPr>
          <a:lstStyle/>
          <a:p>
            <a:r>
              <a:rPr lang="zh-CN" altLang="en-US" sz="1600" b="1" dirty="0">
                <a:solidFill>
                  <a:srgbClr val="C00000"/>
                </a:solidFill>
                <a:latin typeface="微软雅黑" pitchFamily="34" charset="-122"/>
                <a:ea typeface="微软雅黑" pitchFamily="34" charset="-122"/>
              </a:rPr>
              <a:t>注意：销售员寄卡的时候需把淘宝实名的步骤图一起寄出，或者快递寄出后及时联系客户指导其进行淘宝实名，否则用户不知道如何实名激活</a:t>
            </a:r>
          </a:p>
        </p:txBody>
      </p:sp>
    </p:spTree>
    <p:extLst>
      <p:ext uri="{BB962C8B-B14F-4D97-AF65-F5344CB8AC3E}">
        <p14:creationId xmlns:p14="http://schemas.microsoft.com/office/powerpoint/2010/main" xmlns="" val="311590454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3">
            <a:extLst>
              <a:ext uri="{FF2B5EF4-FFF2-40B4-BE49-F238E27FC236}">
                <a16:creationId xmlns:a16="http://schemas.microsoft.com/office/drawing/2014/main" xmlns="" id="{F2DAC13D-C590-408D-A104-953DDC9CBA8E}"/>
              </a:ext>
            </a:extLst>
          </p:cNvPr>
          <p:cNvGrpSpPr/>
          <p:nvPr/>
        </p:nvGrpSpPr>
        <p:grpSpPr>
          <a:xfrm>
            <a:off x="96000" y="189098"/>
            <a:ext cx="8501972" cy="584775"/>
            <a:chOff x="96000" y="189098"/>
            <a:chExt cx="8501972" cy="584775"/>
          </a:xfrm>
        </p:grpSpPr>
        <p:sp>
          <p:nvSpPr>
            <p:cNvPr id="36" name="矩形 35">
              <a:extLst>
                <a:ext uri="{FF2B5EF4-FFF2-40B4-BE49-F238E27FC236}">
                  <a16:creationId xmlns:a16="http://schemas.microsoft.com/office/drawing/2014/main" xmlns="" id="{7B3BB4DC-71EF-477D-AEA7-A33B868D4C8A}"/>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37" name="矩形 36">
              <a:extLst>
                <a:ext uri="{FF2B5EF4-FFF2-40B4-BE49-F238E27FC236}">
                  <a16:creationId xmlns:a16="http://schemas.microsoft.com/office/drawing/2014/main" xmlns="" id="{D4492EDA-02BF-4E9A-A717-B61A25216337}"/>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38" name="矩形 37">
              <a:extLst>
                <a:ext uri="{FF2B5EF4-FFF2-40B4-BE49-F238E27FC236}">
                  <a16:creationId xmlns:a16="http://schemas.microsoft.com/office/drawing/2014/main" xmlns="" id="{9B2256CB-2D66-46AF-8FCD-3ACB7F212EA9}"/>
                </a:ext>
              </a:extLst>
            </p:cNvPr>
            <p:cNvSpPr/>
            <p:nvPr/>
          </p:nvSpPr>
          <p:spPr>
            <a:xfrm>
              <a:off x="456000" y="219875"/>
              <a:ext cx="8141972" cy="523220"/>
            </a:xfrm>
            <a:prstGeom prst="rect">
              <a:avLst/>
            </a:prstGeom>
          </p:spPr>
          <p:txBody>
            <a:bodyPr wrap="none">
              <a:spAutoFit/>
            </a:bodyPr>
            <a:lstStyle/>
            <a:p>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用户使用指引</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老用户如何下单（</a:t>
              </a:r>
              <a:r>
                <a:rPr lang="zh-CN" altLang="en-US" sz="2800" b="1" dirty="0">
                  <a:solidFill>
                    <a:srgbClr val="C00000"/>
                  </a:solidFill>
                  <a:latin typeface="思源黑体 HW Regular" panose="020B0500000000000000" pitchFamily="34" charset="-122"/>
                  <a:ea typeface="思源黑体 HW Regular" panose="020B0500000000000000" pitchFamily="34" charset="-122"/>
                  <a:sym typeface="微软雅黑" panose="020B0503020204020204" pitchFamily="34" charset="-122"/>
                </a:rPr>
                <a:t>单移动升级</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graphicFrame>
        <p:nvGraphicFramePr>
          <p:cNvPr id="80" name="图示 79"/>
          <p:cNvGraphicFramePr/>
          <p:nvPr/>
        </p:nvGraphicFramePr>
        <p:xfrm>
          <a:off x="0" y="1743456"/>
          <a:ext cx="4185920" cy="37365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l="8209" r="5636"/>
          <a:stretch>
            <a:fillRect/>
          </a:stretch>
        </p:blipFill>
        <p:spPr bwMode="auto">
          <a:xfrm>
            <a:off x="4094923" y="1254178"/>
            <a:ext cx="2405269" cy="47615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3" name="Picture 3"/>
          <p:cNvPicPr>
            <a:picLocks noChangeAspect="1" noChangeArrowheads="1"/>
          </p:cNvPicPr>
          <p:nvPr/>
        </p:nvPicPr>
        <p:blipFill>
          <a:blip r:embed="rId8" cstate="print">
            <a:extLst>
              <a:ext uri="{28A0092B-C50C-407E-A947-70E740481C1C}">
                <a14:useLocalDpi xmlns:a14="http://schemas.microsoft.com/office/drawing/2010/main" xmlns="" val="0"/>
              </a:ext>
            </a:extLst>
          </a:blip>
          <a:srcRect l="10673" r="8806"/>
          <a:stretch>
            <a:fillRect/>
          </a:stretch>
        </p:blipFill>
        <p:spPr bwMode="auto">
          <a:xfrm>
            <a:off x="6858002" y="1255842"/>
            <a:ext cx="2246243" cy="47772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
        <p:nvSpPr>
          <p:cNvPr id="15" name="下弧形箭头 14"/>
          <p:cNvSpPr/>
          <p:nvPr/>
        </p:nvSpPr>
        <p:spPr>
          <a:xfrm>
            <a:off x="6112566" y="6162262"/>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下弧形箭头 15"/>
          <p:cNvSpPr/>
          <p:nvPr/>
        </p:nvSpPr>
        <p:spPr>
          <a:xfrm>
            <a:off x="9037984" y="6145694"/>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7" name="Picture 3"/>
          <p:cNvPicPr>
            <a:picLocks noChangeAspect="1" noChangeArrowheads="1"/>
          </p:cNvPicPr>
          <p:nvPr/>
        </p:nvPicPr>
        <p:blipFill>
          <a:blip r:embed="rId9" cstate="print">
            <a:extLst>
              <a:ext uri="{28A0092B-C50C-407E-A947-70E740481C1C}">
                <a14:useLocalDpi xmlns:a14="http://schemas.microsoft.com/office/drawing/2010/main" xmlns="" val="0"/>
              </a:ext>
            </a:extLst>
          </a:blip>
          <a:srcRect l="6754"/>
          <a:stretch>
            <a:fillRect/>
          </a:stretch>
        </p:blipFill>
        <p:spPr bwMode="auto">
          <a:xfrm>
            <a:off x="9391993" y="1284763"/>
            <a:ext cx="2601225" cy="47268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1590454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3">
            <a:extLst>
              <a:ext uri="{FF2B5EF4-FFF2-40B4-BE49-F238E27FC236}">
                <a16:creationId xmlns:a16="http://schemas.microsoft.com/office/drawing/2014/main" xmlns="" id="{F2DAC13D-C590-408D-A104-953DDC9CBA8E}"/>
              </a:ext>
            </a:extLst>
          </p:cNvPr>
          <p:cNvGrpSpPr/>
          <p:nvPr/>
        </p:nvGrpSpPr>
        <p:grpSpPr>
          <a:xfrm>
            <a:off x="96000" y="189098"/>
            <a:ext cx="8501972" cy="584775"/>
            <a:chOff x="96000" y="189098"/>
            <a:chExt cx="8501972" cy="584775"/>
          </a:xfrm>
        </p:grpSpPr>
        <p:sp>
          <p:nvSpPr>
            <p:cNvPr id="36" name="矩形 35">
              <a:extLst>
                <a:ext uri="{FF2B5EF4-FFF2-40B4-BE49-F238E27FC236}">
                  <a16:creationId xmlns:a16="http://schemas.microsoft.com/office/drawing/2014/main" xmlns="" id="{7B3BB4DC-71EF-477D-AEA7-A33B868D4C8A}"/>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37" name="矩形 36">
              <a:extLst>
                <a:ext uri="{FF2B5EF4-FFF2-40B4-BE49-F238E27FC236}">
                  <a16:creationId xmlns:a16="http://schemas.microsoft.com/office/drawing/2014/main" xmlns="" id="{D4492EDA-02BF-4E9A-A717-B61A25216337}"/>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38" name="矩形 37">
              <a:extLst>
                <a:ext uri="{FF2B5EF4-FFF2-40B4-BE49-F238E27FC236}">
                  <a16:creationId xmlns:a16="http://schemas.microsoft.com/office/drawing/2014/main" xmlns="" id="{9B2256CB-2D66-46AF-8FCD-3ACB7F212EA9}"/>
                </a:ext>
              </a:extLst>
            </p:cNvPr>
            <p:cNvSpPr/>
            <p:nvPr/>
          </p:nvSpPr>
          <p:spPr>
            <a:xfrm>
              <a:off x="456000" y="219875"/>
              <a:ext cx="8141972" cy="523220"/>
            </a:xfrm>
            <a:prstGeom prst="rect">
              <a:avLst/>
            </a:prstGeom>
          </p:spPr>
          <p:txBody>
            <a:bodyPr wrap="none">
              <a:spAutoFit/>
            </a:bodyPr>
            <a:lstStyle/>
            <a:p>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用户使用指引</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老用户如何下单（</a:t>
              </a:r>
              <a:r>
                <a:rPr lang="zh-CN" altLang="en-US" sz="2800" b="1" dirty="0">
                  <a:solidFill>
                    <a:srgbClr val="C00000"/>
                  </a:solidFill>
                  <a:latin typeface="思源黑体 HW Regular" panose="020B0500000000000000" pitchFamily="34" charset="-122"/>
                  <a:ea typeface="思源黑体 HW Regular" panose="020B0500000000000000" pitchFamily="34" charset="-122"/>
                  <a:sym typeface="微软雅黑" panose="020B0503020204020204" pitchFamily="34" charset="-122"/>
                </a:rPr>
                <a:t>单移动升级</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graphicFrame>
        <p:nvGraphicFramePr>
          <p:cNvPr id="80" name="图示 79"/>
          <p:cNvGraphicFramePr/>
          <p:nvPr/>
        </p:nvGraphicFramePr>
        <p:xfrm>
          <a:off x="-200967" y="1584212"/>
          <a:ext cx="4185920" cy="37365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 name="下弧形箭头 20"/>
          <p:cNvSpPr/>
          <p:nvPr/>
        </p:nvSpPr>
        <p:spPr>
          <a:xfrm>
            <a:off x="6390862" y="5834269"/>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下弧形箭头 21"/>
          <p:cNvSpPr/>
          <p:nvPr/>
        </p:nvSpPr>
        <p:spPr>
          <a:xfrm>
            <a:off x="9216888" y="5797825"/>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3"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t="26568" b="11185"/>
          <a:stretch>
            <a:fillRect/>
          </a:stretch>
        </p:blipFill>
        <p:spPr bwMode="auto">
          <a:xfrm>
            <a:off x="3895017" y="1065125"/>
            <a:ext cx="2791777" cy="295421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2050" name="Picture 2"/>
          <p:cNvPicPr>
            <a:picLocks noChangeAspect="1" noChangeArrowheads="1"/>
          </p:cNvPicPr>
          <p:nvPr/>
        </p:nvPicPr>
        <p:blipFill>
          <a:blip r:embed="rId8" cstate="print"/>
          <a:srcRect l="12362" t="15405" r="10040" b="56892"/>
          <a:stretch>
            <a:fillRect/>
          </a:stretch>
        </p:blipFill>
        <p:spPr bwMode="auto">
          <a:xfrm>
            <a:off x="3892244" y="4019340"/>
            <a:ext cx="2786481" cy="1768510"/>
          </a:xfrm>
          <a:prstGeom prst="rect">
            <a:avLst/>
          </a:prstGeom>
          <a:ln>
            <a:noFill/>
          </a:ln>
          <a:effectLst>
            <a:outerShdw blurRad="292100" dist="139700" dir="2700000" algn="tl" rotWithShape="0">
              <a:srgbClr val="333333">
                <a:alpha val="65000"/>
              </a:srgbClr>
            </a:outerShdw>
          </a:effectLst>
        </p:spPr>
      </p:pic>
      <p:grpSp>
        <p:nvGrpSpPr>
          <p:cNvPr id="27" name="组合 26"/>
          <p:cNvGrpSpPr/>
          <p:nvPr/>
        </p:nvGrpSpPr>
        <p:grpSpPr>
          <a:xfrm>
            <a:off x="9787509" y="1000125"/>
            <a:ext cx="2194449" cy="4774510"/>
            <a:chOff x="9787509" y="1000125"/>
            <a:chExt cx="2194449" cy="4774510"/>
          </a:xfrm>
        </p:grpSpPr>
        <p:pic>
          <p:nvPicPr>
            <p:cNvPr id="2051" name="Picture 3"/>
            <p:cNvPicPr>
              <a:picLocks noChangeAspect="1" noChangeArrowheads="1"/>
            </p:cNvPicPr>
            <p:nvPr/>
          </p:nvPicPr>
          <p:blipFill>
            <a:blip r:embed="rId9" cstate="print"/>
            <a:srcRect l="615" t="11205" r="26339" b="27616"/>
            <a:stretch>
              <a:fillRect/>
            </a:stretch>
          </p:blipFill>
          <p:spPr bwMode="auto">
            <a:xfrm>
              <a:off x="9787509" y="2507195"/>
              <a:ext cx="2194449" cy="3267440"/>
            </a:xfrm>
            <a:prstGeom prst="rect">
              <a:avLst/>
            </a:prstGeom>
            <a:ln>
              <a:noFill/>
            </a:ln>
            <a:effectLst>
              <a:outerShdw blurRad="292100" dist="139700" dir="2700000" algn="tl" rotWithShape="0">
                <a:srgbClr val="333333">
                  <a:alpha val="65000"/>
                </a:srgbClr>
              </a:outerShdw>
            </a:effectLst>
          </p:spPr>
        </p:pic>
        <p:grpSp>
          <p:nvGrpSpPr>
            <p:cNvPr id="24" name="组合 23"/>
            <p:cNvGrpSpPr/>
            <p:nvPr/>
          </p:nvGrpSpPr>
          <p:grpSpPr>
            <a:xfrm>
              <a:off x="9801225" y="1000125"/>
              <a:ext cx="2162175" cy="1502051"/>
              <a:chOff x="9801225" y="1000125"/>
              <a:chExt cx="2162175" cy="1502051"/>
            </a:xfrm>
          </p:grpSpPr>
          <p:pic>
            <p:nvPicPr>
              <p:cNvPr id="2053" name="Picture 5"/>
              <p:cNvPicPr>
                <a:picLocks noChangeAspect="1" noChangeArrowheads="1"/>
              </p:cNvPicPr>
              <p:nvPr/>
            </p:nvPicPr>
            <p:blipFill>
              <a:blip r:embed="rId10" cstate="print"/>
              <a:srcRect l="14793" t="16956" r="13757" b="53837"/>
              <a:stretch>
                <a:fillRect/>
              </a:stretch>
            </p:blipFill>
            <p:spPr bwMode="auto">
              <a:xfrm>
                <a:off x="9801225" y="1000125"/>
                <a:ext cx="2162175" cy="1502051"/>
              </a:xfrm>
              <a:prstGeom prst="rect">
                <a:avLst/>
              </a:prstGeom>
              <a:ln>
                <a:noFill/>
              </a:ln>
              <a:effectLst>
                <a:outerShdw blurRad="292100" dist="139700" dir="2700000" algn="tl" rotWithShape="0">
                  <a:srgbClr val="333333">
                    <a:alpha val="65000"/>
                  </a:srgbClr>
                </a:outerShdw>
              </a:effectLst>
            </p:spPr>
          </p:pic>
          <p:sp>
            <p:nvSpPr>
              <p:cNvPr id="20" name="矩形 19"/>
              <p:cNvSpPr/>
              <p:nvPr/>
            </p:nvSpPr>
            <p:spPr>
              <a:xfrm>
                <a:off x="9863782" y="1849506"/>
                <a:ext cx="2004368" cy="379343"/>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grpSp>
      </p:grpSp>
      <p:grpSp>
        <p:nvGrpSpPr>
          <p:cNvPr id="26" name="组合 25"/>
          <p:cNvGrpSpPr/>
          <p:nvPr/>
        </p:nvGrpSpPr>
        <p:grpSpPr>
          <a:xfrm>
            <a:off x="6920557" y="1036284"/>
            <a:ext cx="2665052" cy="4726896"/>
            <a:chOff x="6920557" y="1036284"/>
            <a:chExt cx="2665052" cy="4726896"/>
          </a:xfrm>
        </p:grpSpPr>
        <p:grpSp>
          <p:nvGrpSpPr>
            <p:cNvPr id="17" name="组合 16"/>
            <p:cNvGrpSpPr/>
            <p:nvPr/>
          </p:nvGrpSpPr>
          <p:grpSpPr>
            <a:xfrm>
              <a:off x="6920557" y="1036284"/>
              <a:ext cx="2665052" cy="4726896"/>
              <a:chOff x="6947452" y="1036284"/>
              <a:chExt cx="2665052" cy="4726896"/>
            </a:xfrm>
          </p:grpSpPr>
          <p:pic>
            <p:nvPicPr>
              <p:cNvPr id="15" name="Picture 3"/>
              <p:cNvPicPr>
                <a:picLocks noChangeAspect="1" noChangeArrowheads="1"/>
              </p:cNvPicPr>
              <p:nvPr/>
            </p:nvPicPr>
            <p:blipFill>
              <a:blip r:embed="rId11" cstate="print">
                <a:extLst>
                  <a:ext uri="{28A0092B-C50C-407E-A947-70E740481C1C}">
                    <a14:useLocalDpi xmlns:a14="http://schemas.microsoft.com/office/drawing/2010/main" xmlns="" val="0"/>
                  </a:ext>
                </a:extLst>
              </a:blip>
              <a:stretch>
                <a:fillRect/>
              </a:stretch>
            </p:blipFill>
            <p:spPr bwMode="auto">
              <a:xfrm>
                <a:off x="6953625" y="1036284"/>
                <a:ext cx="2658879" cy="47268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
            <p:nvSpPr>
              <p:cNvPr id="16" name="矩形 15"/>
              <p:cNvSpPr/>
              <p:nvPr/>
            </p:nvSpPr>
            <p:spPr>
              <a:xfrm>
                <a:off x="6947452" y="4383157"/>
                <a:ext cx="1649896" cy="28823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grpSp>
        <p:sp>
          <p:nvSpPr>
            <p:cNvPr id="25" name="矩形 24"/>
            <p:cNvSpPr/>
            <p:nvPr/>
          </p:nvSpPr>
          <p:spPr>
            <a:xfrm flipV="1">
              <a:off x="7596833" y="5143498"/>
              <a:ext cx="1299517" cy="34290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grpSp>
    </p:spTree>
    <p:extLst>
      <p:ext uri="{BB962C8B-B14F-4D97-AF65-F5344CB8AC3E}">
        <p14:creationId xmlns:p14="http://schemas.microsoft.com/office/powerpoint/2010/main" xmlns="" val="311590454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3">
            <a:extLst>
              <a:ext uri="{FF2B5EF4-FFF2-40B4-BE49-F238E27FC236}">
                <a16:creationId xmlns:a16="http://schemas.microsoft.com/office/drawing/2014/main" xmlns="" id="{F2DAC13D-C590-408D-A104-953DDC9CBA8E}"/>
              </a:ext>
            </a:extLst>
          </p:cNvPr>
          <p:cNvGrpSpPr/>
          <p:nvPr/>
        </p:nvGrpSpPr>
        <p:grpSpPr>
          <a:xfrm>
            <a:off x="96000" y="189098"/>
            <a:ext cx="9579190" cy="584775"/>
            <a:chOff x="96000" y="189098"/>
            <a:chExt cx="9579190" cy="584775"/>
          </a:xfrm>
        </p:grpSpPr>
        <p:sp>
          <p:nvSpPr>
            <p:cNvPr id="36" name="矩形 35">
              <a:extLst>
                <a:ext uri="{FF2B5EF4-FFF2-40B4-BE49-F238E27FC236}">
                  <a16:creationId xmlns:a16="http://schemas.microsoft.com/office/drawing/2014/main" xmlns="" id="{7B3BB4DC-71EF-477D-AEA7-A33B868D4C8A}"/>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37" name="矩形 36">
              <a:extLst>
                <a:ext uri="{FF2B5EF4-FFF2-40B4-BE49-F238E27FC236}">
                  <a16:creationId xmlns:a16="http://schemas.microsoft.com/office/drawing/2014/main" xmlns="" id="{D4492EDA-02BF-4E9A-A717-B61A25216337}"/>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38" name="矩形 37">
              <a:extLst>
                <a:ext uri="{FF2B5EF4-FFF2-40B4-BE49-F238E27FC236}">
                  <a16:creationId xmlns:a16="http://schemas.microsoft.com/office/drawing/2014/main" xmlns="" id="{9B2256CB-2D66-46AF-8FCD-3ACB7F212EA9}"/>
                </a:ext>
              </a:extLst>
            </p:cNvPr>
            <p:cNvSpPr/>
            <p:nvPr/>
          </p:nvSpPr>
          <p:spPr>
            <a:xfrm>
              <a:off x="456000" y="219875"/>
              <a:ext cx="9219190" cy="523220"/>
            </a:xfrm>
            <a:prstGeom prst="rect">
              <a:avLst/>
            </a:prstGeom>
          </p:spPr>
          <p:txBody>
            <a:bodyPr wrap="none">
              <a:spAutoFit/>
            </a:bodyPr>
            <a:lstStyle/>
            <a:p>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用户使用指引</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老用户如何下单（</a:t>
              </a:r>
              <a:r>
                <a:rPr lang="zh-CN" altLang="en-US" sz="2800" b="1" dirty="0">
                  <a:solidFill>
                    <a:srgbClr val="C00000"/>
                  </a:solidFill>
                  <a:latin typeface="思源黑体 HW Regular" panose="020B0500000000000000" pitchFamily="34" charset="-122"/>
                  <a:ea typeface="思源黑体 HW Regular" panose="020B0500000000000000" pitchFamily="34" charset="-122"/>
                  <a:sym typeface="微软雅黑" panose="020B0503020204020204" pitchFamily="34" charset="-122"/>
                </a:rPr>
                <a:t>单宽带升级为融合</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graphicFrame>
        <p:nvGraphicFramePr>
          <p:cNvPr id="80" name="图示 79"/>
          <p:cNvGraphicFramePr/>
          <p:nvPr/>
        </p:nvGraphicFramePr>
        <p:xfrm>
          <a:off x="0" y="1743456"/>
          <a:ext cx="4185920" cy="37365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l="8209" r="5636"/>
          <a:stretch>
            <a:fillRect/>
          </a:stretch>
        </p:blipFill>
        <p:spPr bwMode="auto">
          <a:xfrm>
            <a:off x="4094923" y="1254178"/>
            <a:ext cx="2405269" cy="47615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3" name="Picture 3"/>
          <p:cNvPicPr>
            <a:picLocks noChangeAspect="1" noChangeArrowheads="1"/>
          </p:cNvPicPr>
          <p:nvPr/>
        </p:nvPicPr>
        <p:blipFill>
          <a:blip r:embed="rId8" cstate="print">
            <a:extLst>
              <a:ext uri="{28A0092B-C50C-407E-A947-70E740481C1C}">
                <a14:useLocalDpi xmlns:a14="http://schemas.microsoft.com/office/drawing/2010/main" xmlns="" val="0"/>
              </a:ext>
            </a:extLst>
          </a:blip>
          <a:srcRect l="10673" r="8806"/>
          <a:stretch>
            <a:fillRect/>
          </a:stretch>
        </p:blipFill>
        <p:spPr bwMode="auto">
          <a:xfrm>
            <a:off x="6858002" y="1255842"/>
            <a:ext cx="2246243" cy="47772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
        <p:nvSpPr>
          <p:cNvPr id="15" name="下弧形箭头 14"/>
          <p:cNvSpPr/>
          <p:nvPr/>
        </p:nvSpPr>
        <p:spPr>
          <a:xfrm>
            <a:off x="6112566" y="6162262"/>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下弧形箭头 15"/>
          <p:cNvSpPr/>
          <p:nvPr/>
        </p:nvSpPr>
        <p:spPr>
          <a:xfrm>
            <a:off x="9037984" y="6145694"/>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7" name="Picture 3"/>
          <p:cNvPicPr>
            <a:picLocks noChangeAspect="1" noChangeArrowheads="1"/>
          </p:cNvPicPr>
          <p:nvPr/>
        </p:nvPicPr>
        <p:blipFill>
          <a:blip r:embed="rId9" cstate="print">
            <a:extLst>
              <a:ext uri="{28A0092B-C50C-407E-A947-70E740481C1C}">
                <a14:useLocalDpi xmlns:a14="http://schemas.microsoft.com/office/drawing/2010/main" xmlns="" val="0"/>
              </a:ext>
            </a:extLst>
          </a:blip>
          <a:srcRect l="6754"/>
          <a:stretch>
            <a:fillRect/>
          </a:stretch>
        </p:blipFill>
        <p:spPr bwMode="auto">
          <a:xfrm>
            <a:off x="9391993" y="1284763"/>
            <a:ext cx="2601225" cy="47268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
        <p:nvSpPr>
          <p:cNvPr id="14" name="矩形 13"/>
          <p:cNvSpPr/>
          <p:nvPr/>
        </p:nvSpPr>
        <p:spPr>
          <a:xfrm>
            <a:off x="11144250" y="3762375"/>
            <a:ext cx="752475" cy="4476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1590454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3">
            <a:extLst>
              <a:ext uri="{FF2B5EF4-FFF2-40B4-BE49-F238E27FC236}">
                <a16:creationId xmlns:a16="http://schemas.microsoft.com/office/drawing/2014/main" xmlns="" id="{F2DAC13D-C590-408D-A104-953DDC9CBA8E}"/>
              </a:ext>
            </a:extLst>
          </p:cNvPr>
          <p:cNvGrpSpPr/>
          <p:nvPr/>
        </p:nvGrpSpPr>
        <p:grpSpPr>
          <a:xfrm>
            <a:off x="96000" y="189098"/>
            <a:ext cx="9579190" cy="584775"/>
            <a:chOff x="96000" y="189098"/>
            <a:chExt cx="9579190" cy="584775"/>
          </a:xfrm>
        </p:grpSpPr>
        <p:sp>
          <p:nvSpPr>
            <p:cNvPr id="36" name="矩形 35">
              <a:extLst>
                <a:ext uri="{FF2B5EF4-FFF2-40B4-BE49-F238E27FC236}">
                  <a16:creationId xmlns:a16="http://schemas.microsoft.com/office/drawing/2014/main" xmlns="" id="{7B3BB4DC-71EF-477D-AEA7-A33B868D4C8A}"/>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37" name="矩形 36">
              <a:extLst>
                <a:ext uri="{FF2B5EF4-FFF2-40B4-BE49-F238E27FC236}">
                  <a16:creationId xmlns:a16="http://schemas.microsoft.com/office/drawing/2014/main" xmlns="" id="{D4492EDA-02BF-4E9A-A717-B61A25216337}"/>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38" name="矩形 37">
              <a:extLst>
                <a:ext uri="{FF2B5EF4-FFF2-40B4-BE49-F238E27FC236}">
                  <a16:creationId xmlns:a16="http://schemas.microsoft.com/office/drawing/2014/main" xmlns="" id="{9B2256CB-2D66-46AF-8FCD-3ACB7F212EA9}"/>
                </a:ext>
              </a:extLst>
            </p:cNvPr>
            <p:cNvSpPr/>
            <p:nvPr/>
          </p:nvSpPr>
          <p:spPr>
            <a:xfrm>
              <a:off x="456000" y="219875"/>
              <a:ext cx="9219190" cy="523220"/>
            </a:xfrm>
            <a:prstGeom prst="rect">
              <a:avLst/>
            </a:prstGeom>
          </p:spPr>
          <p:txBody>
            <a:bodyPr wrap="none">
              <a:spAutoFit/>
            </a:bodyPr>
            <a:lstStyle/>
            <a:p>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用户使用指引</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老用户如何下单（</a:t>
              </a:r>
              <a:r>
                <a:rPr lang="zh-CN" altLang="en-US" sz="2800" b="1" dirty="0">
                  <a:solidFill>
                    <a:srgbClr val="C00000"/>
                  </a:solidFill>
                  <a:latin typeface="思源黑体 HW Regular" panose="020B0500000000000000" pitchFamily="34" charset="-122"/>
                  <a:ea typeface="思源黑体 HW Regular" panose="020B0500000000000000" pitchFamily="34" charset="-122"/>
                  <a:sym typeface="微软雅黑" panose="020B0503020204020204" pitchFamily="34" charset="-122"/>
                </a:rPr>
                <a:t>单宽带升级为融合</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graphicFrame>
        <p:nvGraphicFramePr>
          <p:cNvPr id="80" name="图示 79"/>
          <p:cNvGraphicFramePr/>
          <p:nvPr/>
        </p:nvGraphicFramePr>
        <p:xfrm>
          <a:off x="-200967" y="1584212"/>
          <a:ext cx="4185920" cy="37365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3" name="Picture 3"/>
          <p:cNvPicPr>
            <a:picLocks noChangeAspect="1" noChangeArrowheads="1"/>
          </p:cNvPicPr>
          <p:nvPr/>
        </p:nvPicPr>
        <p:blipFill>
          <a:blip r:embed="rId7" cstate="print">
            <a:extLst>
              <a:ext uri="{28A0092B-C50C-407E-A947-70E740481C1C}">
                <a14:useLocalDpi xmlns:a14="http://schemas.microsoft.com/office/drawing/2010/main" xmlns="" val="0"/>
              </a:ext>
            </a:extLst>
          </a:blip>
          <a:stretch>
            <a:fillRect/>
          </a:stretch>
        </p:blipFill>
        <p:spPr bwMode="auto">
          <a:xfrm>
            <a:off x="4427291" y="1177180"/>
            <a:ext cx="2658879" cy="47268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24" name="Picture 2"/>
          <p:cNvPicPr>
            <a:picLocks noChangeAspect="1" noChangeArrowheads="1"/>
          </p:cNvPicPr>
          <p:nvPr/>
        </p:nvPicPr>
        <p:blipFill>
          <a:blip r:embed="rId8" cstate="print">
            <a:extLst>
              <a:ext uri="{28A0092B-C50C-407E-A947-70E740481C1C}">
                <a14:useLocalDpi xmlns:a14="http://schemas.microsoft.com/office/drawing/2010/main" xmlns="" val="0"/>
              </a:ext>
            </a:extLst>
          </a:blip>
          <a:stretch>
            <a:fillRect/>
          </a:stretch>
        </p:blipFill>
        <p:spPr bwMode="auto">
          <a:xfrm>
            <a:off x="8563691" y="1055250"/>
            <a:ext cx="2510709" cy="506478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grpSp>
        <p:nvGrpSpPr>
          <p:cNvPr id="14" name="组合 13"/>
          <p:cNvGrpSpPr/>
          <p:nvPr/>
        </p:nvGrpSpPr>
        <p:grpSpPr>
          <a:xfrm>
            <a:off x="7595793" y="2811844"/>
            <a:ext cx="704057" cy="646924"/>
            <a:chOff x="3160746" y="381756"/>
            <a:chExt cx="457137" cy="534765"/>
          </a:xfrm>
        </p:grpSpPr>
        <p:sp>
          <p:nvSpPr>
            <p:cNvPr id="15" name="右箭头 14"/>
            <p:cNvSpPr/>
            <p:nvPr/>
          </p:nvSpPr>
          <p:spPr>
            <a:xfrm>
              <a:off x="3160746" y="381756"/>
              <a:ext cx="457137" cy="534765"/>
            </a:xfrm>
            <a:prstGeom prst="rightArrow">
              <a:avLst>
                <a:gd name="adj1" fmla="val 60000"/>
                <a:gd name="adj2" fmla="val 50000"/>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6" name="右箭头 4"/>
            <p:cNvSpPr/>
            <p:nvPr/>
          </p:nvSpPr>
          <p:spPr>
            <a:xfrm>
              <a:off x="3160746" y="488709"/>
              <a:ext cx="319996" cy="3208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311590454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3">
            <a:extLst>
              <a:ext uri="{FF2B5EF4-FFF2-40B4-BE49-F238E27FC236}">
                <a16:creationId xmlns:a16="http://schemas.microsoft.com/office/drawing/2014/main" xmlns="" id="{F2DAC13D-C590-408D-A104-953DDC9CBA8E}"/>
              </a:ext>
            </a:extLst>
          </p:cNvPr>
          <p:cNvGrpSpPr/>
          <p:nvPr/>
        </p:nvGrpSpPr>
        <p:grpSpPr>
          <a:xfrm>
            <a:off x="96000" y="189098"/>
            <a:ext cx="9579190" cy="584775"/>
            <a:chOff x="96000" y="189098"/>
            <a:chExt cx="9579190" cy="584775"/>
          </a:xfrm>
        </p:grpSpPr>
        <p:sp>
          <p:nvSpPr>
            <p:cNvPr id="36" name="矩形 35">
              <a:extLst>
                <a:ext uri="{FF2B5EF4-FFF2-40B4-BE49-F238E27FC236}">
                  <a16:creationId xmlns:a16="http://schemas.microsoft.com/office/drawing/2014/main" xmlns="" id="{7B3BB4DC-71EF-477D-AEA7-A33B868D4C8A}"/>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37" name="矩形 36">
              <a:extLst>
                <a:ext uri="{FF2B5EF4-FFF2-40B4-BE49-F238E27FC236}">
                  <a16:creationId xmlns:a16="http://schemas.microsoft.com/office/drawing/2014/main" xmlns="" id="{D4492EDA-02BF-4E9A-A717-B61A25216337}"/>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38" name="矩形 37">
              <a:extLst>
                <a:ext uri="{FF2B5EF4-FFF2-40B4-BE49-F238E27FC236}">
                  <a16:creationId xmlns:a16="http://schemas.microsoft.com/office/drawing/2014/main" xmlns="" id="{9B2256CB-2D66-46AF-8FCD-3ACB7F212EA9}"/>
                </a:ext>
              </a:extLst>
            </p:cNvPr>
            <p:cNvSpPr/>
            <p:nvPr/>
          </p:nvSpPr>
          <p:spPr>
            <a:xfrm>
              <a:off x="456000" y="219875"/>
              <a:ext cx="9219190" cy="523220"/>
            </a:xfrm>
            <a:prstGeom prst="rect">
              <a:avLst/>
            </a:prstGeom>
          </p:spPr>
          <p:txBody>
            <a:bodyPr wrap="none">
              <a:spAutoFit/>
            </a:bodyPr>
            <a:lstStyle/>
            <a:p>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用户使用指引</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老用户如何下单（</a:t>
              </a:r>
              <a:r>
                <a:rPr lang="zh-CN" altLang="en-US" sz="2800" b="1" dirty="0">
                  <a:solidFill>
                    <a:srgbClr val="C00000"/>
                  </a:solidFill>
                  <a:latin typeface="思源黑体 HW Regular" panose="020B0500000000000000" pitchFamily="34" charset="-122"/>
                  <a:ea typeface="思源黑体 HW Regular" panose="020B0500000000000000" pitchFamily="34" charset="-122"/>
                  <a:sym typeface="微软雅黑" panose="020B0503020204020204" pitchFamily="34" charset="-122"/>
                </a:rPr>
                <a:t>单宽带升级为融合</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graphicFrame>
        <p:nvGraphicFramePr>
          <p:cNvPr id="80" name="图示 79"/>
          <p:cNvGraphicFramePr/>
          <p:nvPr>
            <p:extLst>
              <p:ext uri="{D42A27DB-BD31-4B8C-83A1-F6EECF244321}">
                <p14:modId xmlns:p14="http://schemas.microsoft.com/office/powerpoint/2010/main" xmlns="" val="2376594402"/>
              </p:ext>
            </p:extLst>
          </p:nvPr>
        </p:nvGraphicFramePr>
        <p:xfrm>
          <a:off x="0" y="1604309"/>
          <a:ext cx="4364736" cy="40303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组合 18"/>
          <p:cNvGrpSpPr/>
          <p:nvPr/>
        </p:nvGrpSpPr>
        <p:grpSpPr>
          <a:xfrm>
            <a:off x="4099474" y="1266825"/>
            <a:ext cx="2261425" cy="4367831"/>
            <a:chOff x="4144616" y="1639958"/>
            <a:chExt cx="2464904" cy="4760840"/>
          </a:xfrm>
        </p:grpSpPr>
        <p:pic>
          <p:nvPicPr>
            <p:cNvPr id="13" name="图片 12" descr="C:\Users\ruany\AppData\Local\Temp\WeChat Files\d61667437d1444fc6d10314604b3344.jpg"/>
            <p:cNvPicPr/>
            <p:nvPr/>
          </p:nvPicPr>
          <p:blipFill>
            <a:blip r:embed="rId7"/>
            <a:srcRect l="15529" t="17407" r="14367" b="63415"/>
            <a:stretch>
              <a:fillRect/>
            </a:stretch>
          </p:blipFill>
          <p:spPr bwMode="auto">
            <a:xfrm>
              <a:off x="4144616" y="1639958"/>
              <a:ext cx="2464904" cy="1222393"/>
            </a:xfrm>
            <a:prstGeom prst="rect">
              <a:avLst/>
            </a:prstGeom>
            <a:ln>
              <a:noFill/>
            </a:ln>
            <a:effectLst>
              <a:outerShdw blurRad="292100" dist="139700" dir="2700000" algn="tl" rotWithShape="0">
                <a:srgbClr val="333333">
                  <a:alpha val="65000"/>
                </a:srgbClr>
              </a:outerShdw>
            </a:effectLst>
          </p:spPr>
        </p:pic>
        <p:pic>
          <p:nvPicPr>
            <p:cNvPr id="18" name="Picture 2"/>
            <p:cNvPicPr>
              <a:picLocks noChangeAspect="1" noChangeArrowheads="1"/>
            </p:cNvPicPr>
            <p:nvPr/>
          </p:nvPicPr>
          <p:blipFill>
            <a:blip r:embed="rId8" cstate="print">
              <a:extLst>
                <a:ext uri="{28A0092B-C50C-407E-A947-70E740481C1C}">
                  <a14:useLocalDpi xmlns:a14="http://schemas.microsoft.com/office/drawing/2010/main" xmlns="" val="0"/>
                </a:ext>
              </a:extLst>
            </a:blip>
            <a:srcRect b="15232"/>
            <a:stretch>
              <a:fillRect/>
            </a:stretch>
          </p:blipFill>
          <p:spPr bwMode="auto">
            <a:xfrm>
              <a:off x="4156882" y="2872407"/>
              <a:ext cx="2433463" cy="35283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grpSp>
      <p:pic>
        <p:nvPicPr>
          <p:cNvPr id="20" name="Picture 3"/>
          <p:cNvPicPr>
            <a:picLocks noChangeAspect="1" noChangeArrowheads="1"/>
          </p:cNvPicPr>
          <p:nvPr/>
        </p:nvPicPr>
        <p:blipFill>
          <a:blip r:embed="rId9" cstate="print">
            <a:extLst>
              <a:ext uri="{28A0092B-C50C-407E-A947-70E740481C1C}">
                <a14:useLocalDpi xmlns:a14="http://schemas.microsoft.com/office/drawing/2010/main" xmlns="" val="0"/>
              </a:ext>
            </a:extLst>
          </a:blip>
          <a:stretch>
            <a:fillRect/>
          </a:stretch>
        </p:blipFill>
        <p:spPr bwMode="auto">
          <a:xfrm>
            <a:off x="6660658" y="1171251"/>
            <a:ext cx="2464292" cy="45318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
        <p:nvSpPr>
          <p:cNvPr id="14" name="下弧形箭头 13"/>
          <p:cNvSpPr/>
          <p:nvPr/>
        </p:nvSpPr>
        <p:spPr>
          <a:xfrm>
            <a:off x="6390862" y="5834269"/>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下弧形箭头 14"/>
          <p:cNvSpPr/>
          <p:nvPr/>
        </p:nvSpPr>
        <p:spPr>
          <a:xfrm>
            <a:off x="8781637" y="5891419"/>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9" name="Picture 3"/>
          <p:cNvPicPr>
            <a:picLocks noChangeAspect="1" noChangeArrowheads="1"/>
          </p:cNvPicPr>
          <p:nvPr/>
        </p:nvPicPr>
        <p:blipFill>
          <a:blip r:embed="rId10" cstate="print"/>
          <a:srcRect l="615" t="11205" r="19347" b="3407"/>
          <a:stretch>
            <a:fillRect/>
          </a:stretch>
        </p:blipFill>
        <p:spPr bwMode="auto">
          <a:xfrm>
            <a:off x="9435084" y="1145120"/>
            <a:ext cx="2404491" cy="456035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311590454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61A980E1-E67E-43C9-9C96-8439E5E5D25C}"/>
              </a:ext>
            </a:extLst>
          </p:cNvPr>
          <p:cNvSpPr txBox="1"/>
          <p:nvPr/>
        </p:nvSpPr>
        <p:spPr>
          <a:xfrm>
            <a:off x="5311648" y="2835888"/>
            <a:ext cx="6258560" cy="1015663"/>
          </a:xfrm>
          <a:prstGeom prst="rect">
            <a:avLst/>
          </a:prstGeom>
          <a:noFill/>
        </p:spPr>
        <p:txBody>
          <a:bodyPr wrap="square" rtlCol="0">
            <a:spAutoFit/>
          </a:bodyPr>
          <a:lstStyle/>
          <a:p>
            <a:pPr algn="ctr"/>
            <a:r>
              <a:rPr lang="zh-CN" altLang="en-US" sz="6000" b="1" spc="300" dirty="0">
                <a:solidFill>
                  <a:srgbClr val="404040"/>
                </a:solidFill>
                <a:cs typeface="+mn-ea"/>
                <a:sym typeface="+mn-lt"/>
              </a:rPr>
              <a:t>销售员使用指引</a:t>
            </a:r>
          </a:p>
        </p:txBody>
      </p:sp>
      <p:grpSp>
        <p:nvGrpSpPr>
          <p:cNvPr id="2" name="组合 9">
            <a:extLst>
              <a:ext uri="{FF2B5EF4-FFF2-40B4-BE49-F238E27FC236}">
                <a16:creationId xmlns:a16="http://schemas.microsoft.com/office/drawing/2014/main" xmlns="" id="{EFC615B5-015E-4600-8475-5AA98289A8BF}"/>
              </a:ext>
            </a:extLst>
          </p:cNvPr>
          <p:cNvGrpSpPr/>
          <p:nvPr/>
        </p:nvGrpSpPr>
        <p:grpSpPr>
          <a:xfrm>
            <a:off x="2579311" y="1945009"/>
            <a:ext cx="2602243" cy="2382688"/>
            <a:chOff x="1624271" y="1628965"/>
            <a:chExt cx="3785861" cy="3466443"/>
          </a:xfrm>
        </p:grpSpPr>
        <p:sp>
          <p:nvSpPr>
            <p:cNvPr id="7" name="椭圆 6">
              <a:extLst>
                <a:ext uri="{FF2B5EF4-FFF2-40B4-BE49-F238E27FC236}">
                  <a16:creationId xmlns:a16="http://schemas.microsoft.com/office/drawing/2014/main" xmlns="" id="{C5EA4700-0FB6-481B-A7AA-8DAAC009BB7E}"/>
                </a:ext>
              </a:extLst>
            </p:cNvPr>
            <p:cNvSpPr/>
            <p:nvPr/>
          </p:nvSpPr>
          <p:spPr>
            <a:xfrm>
              <a:off x="2402771" y="2088047"/>
              <a:ext cx="3007361" cy="3007361"/>
            </a:xfrm>
            <a:prstGeom prst="ellipse">
              <a:avLst/>
            </a:prstGeom>
            <a:solidFill>
              <a:srgbClr val="009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6" name="文本框 5">
              <a:extLst>
                <a:ext uri="{FF2B5EF4-FFF2-40B4-BE49-F238E27FC236}">
                  <a16:creationId xmlns:a16="http://schemas.microsoft.com/office/drawing/2014/main" xmlns="" id="{C11F9A41-F54E-4C1C-BE0C-369207709A6E}"/>
                </a:ext>
              </a:extLst>
            </p:cNvPr>
            <p:cNvSpPr txBox="1"/>
            <p:nvPr/>
          </p:nvSpPr>
          <p:spPr>
            <a:xfrm>
              <a:off x="2566628" y="2891240"/>
              <a:ext cx="2679643" cy="1746293"/>
            </a:xfrm>
            <a:prstGeom prst="rect">
              <a:avLst/>
            </a:prstGeom>
            <a:noFill/>
          </p:spPr>
          <p:txBody>
            <a:bodyPr wrap="square" rtlCol="0">
              <a:spAutoFit/>
            </a:bodyPr>
            <a:lstStyle/>
            <a:p>
              <a:pPr algn="ctr"/>
              <a:r>
                <a:rPr lang="en-US" altLang="zh-CN" sz="3600" b="1" spc="300" dirty="0">
                  <a:solidFill>
                    <a:srgbClr val="FFFFFF"/>
                  </a:solidFill>
                  <a:cs typeface="+mn-ea"/>
                  <a:sym typeface="+mn-lt"/>
                </a:rPr>
                <a:t>PART</a:t>
              </a:r>
            </a:p>
            <a:p>
              <a:pPr algn="ctr"/>
              <a:r>
                <a:rPr lang="en-US" altLang="zh-CN" sz="3600" b="1" spc="300" dirty="0">
                  <a:solidFill>
                    <a:srgbClr val="FFFFFF"/>
                  </a:solidFill>
                  <a:cs typeface="+mn-ea"/>
                  <a:sym typeface="+mn-lt"/>
                </a:rPr>
                <a:t>03</a:t>
              </a:r>
              <a:endParaRPr lang="zh-CN" altLang="en-US" sz="3600" b="1" spc="300" dirty="0">
                <a:solidFill>
                  <a:srgbClr val="FFFFFF"/>
                </a:solidFill>
                <a:cs typeface="+mn-ea"/>
                <a:sym typeface="+mn-lt"/>
              </a:endParaRPr>
            </a:p>
          </p:txBody>
        </p:sp>
        <p:sp>
          <p:nvSpPr>
            <p:cNvPr id="8" name="椭圆 7">
              <a:extLst>
                <a:ext uri="{FF2B5EF4-FFF2-40B4-BE49-F238E27FC236}">
                  <a16:creationId xmlns:a16="http://schemas.microsoft.com/office/drawing/2014/main" xmlns="" id="{3FF26AC6-3776-4B34-814B-8CE3B870ADBD}"/>
                </a:ext>
              </a:extLst>
            </p:cNvPr>
            <p:cNvSpPr/>
            <p:nvPr/>
          </p:nvSpPr>
          <p:spPr>
            <a:xfrm>
              <a:off x="1624271" y="1628965"/>
              <a:ext cx="918164" cy="918164"/>
            </a:xfrm>
            <a:prstGeom prst="ellipse">
              <a:avLst/>
            </a:prstGeom>
            <a:solidFill>
              <a:srgbClr val="E95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椭圆 8">
              <a:extLst>
                <a:ext uri="{FF2B5EF4-FFF2-40B4-BE49-F238E27FC236}">
                  <a16:creationId xmlns:a16="http://schemas.microsoft.com/office/drawing/2014/main" xmlns="" id="{2B322E14-A889-4D01-ACE7-6A2E1F2BE98D}"/>
                </a:ext>
              </a:extLst>
            </p:cNvPr>
            <p:cNvSpPr/>
            <p:nvPr/>
          </p:nvSpPr>
          <p:spPr>
            <a:xfrm>
              <a:off x="1624271" y="2891240"/>
              <a:ext cx="489009" cy="489009"/>
            </a:xfrm>
            <a:prstGeom prst="ellipse">
              <a:avLst/>
            </a:prstGeom>
            <a:solidFill>
              <a:srgbClr val="82AE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Tree>
    <p:extLst>
      <p:ext uri="{BB962C8B-B14F-4D97-AF65-F5344CB8AC3E}">
        <p14:creationId xmlns:p14="http://schemas.microsoft.com/office/powerpoint/2010/main" xmlns="" val="120324377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5000">
        <p159:morph option="byObject"/>
      </p:transition>
    </mc:Choice>
    <mc:Fallback>
      <p:transition spd="slow" advTm="5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xmlns="" id="{E341F2D0-6F63-4C09-B4F9-27DAD095433A}"/>
              </a:ext>
            </a:extLst>
          </p:cNvPr>
          <p:cNvSpPr/>
          <p:nvPr/>
        </p:nvSpPr>
        <p:spPr>
          <a:xfrm>
            <a:off x="191047" y="0"/>
            <a:ext cx="1433555" cy="6858000"/>
          </a:xfrm>
          <a:prstGeom prst="roundRect">
            <a:avLst>
              <a:gd name="adj" fmla="val 0"/>
            </a:avLst>
          </a:prstGeom>
          <a:solidFill>
            <a:srgbClr val="F7F7F7">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Rectangle 17">
            <a:extLst>
              <a:ext uri="{FF2B5EF4-FFF2-40B4-BE49-F238E27FC236}">
                <a16:creationId xmlns:a16="http://schemas.microsoft.com/office/drawing/2014/main" xmlns="" id="{0D4C8414-7F21-45BE-BA35-F2CA4AC6C112}"/>
              </a:ext>
            </a:extLst>
          </p:cNvPr>
          <p:cNvSpPr/>
          <p:nvPr/>
        </p:nvSpPr>
        <p:spPr>
          <a:xfrm>
            <a:off x="2118168" y="2360075"/>
            <a:ext cx="2136206" cy="3110410"/>
          </a:xfrm>
          <a:prstGeom prst="rect">
            <a:avLst/>
          </a:prstGeom>
          <a:solidFill>
            <a:schemeClr val="bg1"/>
          </a:solidFill>
          <a:ln>
            <a:noFill/>
          </a:ln>
          <a:effectLst>
            <a:outerShdw blurRad="254000" dist="38100" dir="3300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 name="Freeform 12">
            <a:extLst>
              <a:ext uri="{FF2B5EF4-FFF2-40B4-BE49-F238E27FC236}">
                <a16:creationId xmlns:a16="http://schemas.microsoft.com/office/drawing/2014/main" xmlns="" id="{4DB7B4CE-2A13-439D-8E59-0BC7EAB0017D}"/>
              </a:ext>
            </a:extLst>
          </p:cNvPr>
          <p:cNvSpPr>
            <a:spLocks/>
          </p:cNvSpPr>
          <p:nvPr/>
        </p:nvSpPr>
        <p:spPr bwMode="auto">
          <a:xfrm>
            <a:off x="3080548" y="2320717"/>
            <a:ext cx="211446" cy="115836"/>
          </a:xfrm>
          <a:custGeom>
            <a:avLst/>
            <a:gdLst>
              <a:gd name="T0" fmla="*/ 143 w 143"/>
              <a:gd name="T1" fmla="*/ 4 h 80"/>
              <a:gd name="T2" fmla="*/ 138 w 143"/>
              <a:gd name="T3" fmla="*/ 0 h 80"/>
              <a:gd name="T4" fmla="*/ 5 w 143"/>
              <a:gd name="T5" fmla="*/ 0 h 80"/>
              <a:gd name="T6" fmla="*/ 0 w 143"/>
              <a:gd name="T7" fmla="*/ 4 h 80"/>
              <a:gd name="T8" fmla="*/ 0 w 143"/>
              <a:gd name="T9" fmla="*/ 75 h 80"/>
              <a:gd name="T10" fmla="*/ 5 w 143"/>
              <a:gd name="T11" fmla="*/ 80 h 80"/>
              <a:gd name="T12" fmla="*/ 24 w 143"/>
              <a:gd name="T13" fmla="*/ 80 h 80"/>
              <a:gd name="T14" fmla="*/ 24 w 143"/>
              <a:gd name="T15" fmla="*/ 79 h 80"/>
              <a:gd name="T16" fmla="*/ 35 w 143"/>
              <a:gd name="T17" fmla="*/ 68 h 80"/>
              <a:gd name="T18" fmla="*/ 46 w 143"/>
              <a:gd name="T19" fmla="*/ 79 h 80"/>
              <a:gd name="T20" fmla="*/ 46 w 143"/>
              <a:gd name="T21" fmla="*/ 80 h 80"/>
              <a:gd name="T22" fmla="*/ 99 w 143"/>
              <a:gd name="T23" fmla="*/ 80 h 80"/>
              <a:gd name="T24" fmla="*/ 99 w 143"/>
              <a:gd name="T25" fmla="*/ 79 h 80"/>
              <a:gd name="T26" fmla="*/ 110 w 143"/>
              <a:gd name="T27" fmla="*/ 68 h 80"/>
              <a:gd name="T28" fmla="*/ 121 w 143"/>
              <a:gd name="T29" fmla="*/ 79 h 80"/>
              <a:gd name="T30" fmla="*/ 121 w 143"/>
              <a:gd name="T31" fmla="*/ 80 h 80"/>
              <a:gd name="T32" fmla="*/ 138 w 143"/>
              <a:gd name="T33" fmla="*/ 80 h 80"/>
              <a:gd name="T34" fmla="*/ 143 w 143"/>
              <a:gd name="T35" fmla="*/ 75 h 80"/>
              <a:gd name="T36" fmla="*/ 143 w 143"/>
              <a:gd name="T3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3" h="80">
                <a:moveTo>
                  <a:pt x="143" y="4"/>
                </a:moveTo>
                <a:cubicBezTo>
                  <a:pt x="143" y="2"/>
                  <a:pt x="140" y="0"/>
                  <a:pt x="138" y="0"/>
                </a:cubicBezTo>
                <a:cubicBezTo>
                  <a:pt x="5" y="0"/>
                  <a:pt x="5" y="0"/>
                  <a:pt x="5" y="0"/>
                </a:cubicBezTo>
                <a:cubicBezTo>
                  <a:pt x="2" y="0"/>
                  <a:pt x="0" y="2"/>
                  <a:pt x="0" y="4"/>
                </a:cubicBezTo>
                <a:cubicBezTo>
                  <a:pt x="0" y="75"/>
                  <a:pt x="0" y="75"/>
                  <a:pt x="0" y="75"/>
                </a:cubicBezTo>
                <a:cubicBezTo>
                  <a:pt x="0" y="78"/>
                  <a:pt x="2" y="80"/>
                  <a:pt x="5" y="80"/>
                </a:cubicBezTo>
                <a:cubicBezTo>
                  <a:pt x="24" y="80"/>
                  <a:pt x="24" y="80"/>
                  <a:pt x="24" y="80"/>
                </a:cubicBezTo>
                <a:cubicBezTo>
                  <a:pt x="24" y="79"/>
                  <a:pt x="24" y="79"/>
                  <a:pt x="24" y="79"/>
                </a:cubicBezTo>
                <a:cubicBezTo>
                  <a:pt x="24" y="73"/>
                  <a:pt x="29" y="68"/>
                  <a:pt x="35" y="68"/>
                </a:cubicBezTo>
                <a:cubicBezTo>
                  <a:pt x="41" y="68"/>
                  <a:pt x="46" y="73"/>
                  <a:pt x="46" y="79"/>
                </a:cubicBezTo>
                <a:cubicBezTo>
                  <a:pt x="46" y="79"/>
                  <a:pt x="46" y="79"/>
                  <a:pt x="46" y="80"/>
                </a:cubicBezTo>
                <a:cubicBezTo>
                  <a:pt x="99" y="80"/>
                  <a:pt x="99" y="80"/>
                  <a:pt x="99" y="80"/>
                </a:cubicBezTo>
                <a:cubicBezTo>
                  <a:pt x="99" y="79"/>
                  <a:pt x="99" y="79"/>
                  <a:pt x="99" y="79"/>
                </a:cubicBezTo>
                <a:cubicBezTo>
                  <a:pt x="99" y="73"/>
                  <a:pt x="104" y="68"/>
                  <a:pt x="110" y="68"/>
                </a:cubicBezTo>
                <a:cubicBezTo>
                  <a:pt x="116" y="68"/>
                  <a:pt x="121" y="73"/>
                  <a:pt x="121" y="79"/>
                </a:cubicBezTo>
                <a:cubicBezTo>
                  <a:pt x="121" y="79"/>
                  <a:pt x="121" y="79"/>
                  <a:pt x="121" y="80"/>
                </a:cubicBezTo>
                <a:cubicBezTo>
                  <a:pt x="138" y="80"/>
                  <a:pt x="138" y="80"/>
                  <a:pt x="138" y="80"/>
                </a:cubicBezTo>
                <a:cubicBezTo>
                  <a:pt x="140" y="80"/>
                  <a:pt x="143" y="78"/>
                  <a:pt x="143" y="75"/>
                </a:cubicBezTo>
                <a:lnTo>
                  <a:pt x="143" y="4"/>
                </a:lnTo>
                <a:close/>
              </a:path>
            </a:pathLst>
          </a:custGeom>
          <a:solidFill>
            <a:srgbClr val="4142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 name="Freeform 13">
            <a:extLst>
              <a:ext uri="{FF2B5EF4-FFF2-40B4-BE49-F238E27FC236}">
                <a16:creationId xmlns:a16="http://schemas.microsoft.com/office/drawing/2014/main" xmlns="" id="{8EC1DE33-9039-4D54-9309-3183A90A126A}"/>
              </a:ext>
            </a:extLst>
          </p:cNvPr>
          <p:cNvSpPr>
            <a:spLocks/>
          </p:cNvSpPr>
          <p:nvPr/>
        </p:nvSpPr>
        <p:spPr bwMode="auto">
          <a:xfrm>
            <a:off x="3212319" y="2320717"/>
            <a:ext cx="30644" cy="99900"/>
          </a:xfrm>
          <a:custGeom>
            <a:avLst/>
            <a:gdLst>
              <a:gd name="T0" fmla="*/ 2 w 21"/>
              <a:gd name="T1" fmla="*/ 0 h 69"/>
              <a:gd name="T2" fmla="*/ 0 w 21"/>
              <a:gd name="T3" fmla="*/ 9 h 69"/>
              <a:gd name="T4" fmla="*/ 16 w 21"/>
              <a:gd name="T5" fmla="*/ 69 h 69"/>
              <a:gd name="T6" fmla="*/ 21 w 21"/>
              <a:gd name="T7" fmla="*/ 68 h 69"/>
              <a:gd name="T8" fmla="*/ 21 w 21"/>
              <a:gd name="T9" fmla="*/ 68 h 69"/>
              <a:gd name="T10" fmla="*/ 6 w 21"/>
              <a:gd name="T11" fmla="*/ 8 h 69"/>
              <a:gd name="T12" fmla="*/ 8 w 21"/>
              <a:gd name="T13" fmla="*/ 0 h 69"/>
              <a:gd name="T14" fmla="*/ 2 w 21"/>
              <a:gd name="T15" fmla="*/ 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69">
                <a:moveTo>
                  <a:pt x="2" y="0"/>
                </a:moveTo>
                <a:cubicBezTo>
                  <a:pt x="0" y="3"/>
                  <a:pt x="0" y="6"/>
                  <a:pt x="0" y="9"/>
                </a:cubicBezTo>
                <a:cubicBezTo>
                  <a:pt x="16" y="69"/>
                  <a:pt x="16" y="69"/>
                  <a:pt x="16" y="69"/>
                </a:cubicBezTo>
                <a:cubicBezTo>
                  <a:pt x="17" y="68"/>
                  <a:pt x="19" y="68"/>
                  <a:pt x="21" y="68"/>
                </a:cubicBezTo>
                <a:cubicBezTo>
                  <a:pt x="21" y="68"/>
                  <a:pt x="21" y="68"/>
                  <a:pt x="21" y="68"/>
                </a:cubicBezTo>
                <a:cubicBezTo>
                  <a:pt x="6" y="8"/>
                  <a:pt x="6" y="8"/>
                  <a:pt x="6" y="8"/>
                </a:cubicBezTo>
                <a:cubicBezTo>
                  <a:pt x="6" y="5"/>
                  <a:pt x="6" y="2"/>
                  <a:pt x="8" y="0"/>
                </a:cubicBezTo>
                <a:lnTo>
                  <a:pt x="2" y="0"/>
                </a:lnTo>
                <a:close/>
              </a:path>
            </a:pathLst>
          </a:custGeom>
          <a:solidFill>
            <a:srgbClr val="2828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 name="Freeform 14">
            <a:extLst>
              <a:ext uri="{FF2B5EF4-FFF2-40B4-BE49-F238E27FC236}">
                <a16:creationId xmlns:a16="http://schemas.microsoft.com/office/drawing/2014/main" xmlns="" id="{D9BA0148-531F-4525-A5E4-BDE0F3E164C9}"/>
              </a:ext>
            </a:extLst>
          </p:cNvPr>
          <p:cNvSpPr>
            <a:spLocks/>
          </p:cNvSpPr>
          <p:nvPr/>
        </p:nvSpPr>
        <p:spPr bwMode="auto">
          <a:xfrm>
            <a:off x="3127741" y="2320717"/>
            <a:ext cx="32483" cy="98675"/>
          </a:xfrm>
          <a:custGeom>
            <a:avLst/>
            <a:gdLst>
              <a:gd name="T0" fmla="*/ 0 w 22"/>
              <a:gd name="T1" fmla="*/ 68 h 68"/>
              <a:gd name="T2" fmla="*/ 3 w 22"/>
              <a:gd name="T3" fmla="*/ 68 h 68"/>
              <a:gd name="T4" fmla="*/ 6 w 22"/>
              <a:gd name="T5" fmla="*/ 68 h 68"/>
              <a:gd name="T6" fmla="*/ 22 w 22"/>
              <a:gd name="T7" fmla="*/ 9 h 68"/>
              <a:gd name="T8" fmla="*/ 22 w 22"/>
              <a:gd name="T9" fmla="*/ 8 h 68"/>
              <a:gd name="T10" fmla="*/ 20 w 22"/>
              <a:gd name="T11" fmla="*/ 0 h 68"/>
              <a:gd name="T12" fmla="*/ 14 w 22"/>
              <a:gd name="T13" fmla="*/ 0 h 68"/>
              <a:gd name="T14" fmla="*/ 14 w 22"/>
              <a:gd name="T15" fmla="*/ 0 h 68"/>
              <a:gd name="T16" fmla="*/ 16 w 22"/>
              <a:gd name="T17" fmla="*/ 8 h 68"/>
              <a:gd name="T18" fmla="*/ 0 w 22"/>
              <a:gd name="T19"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68">
                <a:moveTo>
                  <a:pt x="0" y="68"/>
                </a:moveTo>
                <a:cubicBezTo>
                  <a:pt x="1" y="68"/>
                  <a:pt x="2" y="68"/>
                  <a:pt x="3" y="68"/>
                </a:cubicBezTo>
                <a:cubicBezTo>
                  <a:pt x="4" y="68"/>
                  <a:pt x="5" y="68"/>
                  <a:pt x="6" y="68"/>
                </a:cubicBezTo>
                <a:cubicBezTo>
                  <a:pt x="22" y="9"/>
                  <a:pt x="22" y="9"/>
                  <a:pt x="22" y="9"/>
                </a:cubicBezTo>
                <a:cubicBezTo>
                  <a:pt x="22" y="8"/>
                  <a:pt x="22" y="8"/>
                  <a:pt x="22" y="8"/>
                </a:cubicBezTo>
                <a:cubicBezTo>
                  <a:pt x="22" y="6"/>
                  <a:pt x="22" y="3"/>
                  <a:pt x="20" y="0"/>
                </a:cubicBezTo>
                <a:cubicBezTo>
                  <a:pt x="14" y="0"/>
                  <a:pt x="14" y="0"/>
                  <a:pt x="14" y="0"/>
                </a:cubicBezTo>
                <a:cubicBezTo>
                  <a:pt x="14" y="0"/>
                  <a:pt x="14" y="0"/>
                  <a:pt x="14" y="0"/>
                </a:cubicBezTo>
                <a:cubicBezTo>
                  <a:pt x="16" y="2"/>
                  <a:pt x="16" y="5"/>
                  <a:pt x="16" y="8"/>
                </a:cubicBezTo>
                <a:lnTo>
                  <a:pt x="0" y="68"/>
                </a:lnTo>
                <a:close/>
              </a:path>
            </a:pathLst>
          </a:custGeom>
          <a:solidFill>
            <a:srgbClr val="2828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 name="Freeform 15">
            <a:extLst>
              <a:ext uri="{FF2B5EF4-FFF2-40B4-BE49-F238E27FC236}">
                <a16:creationId xmlns:a16="http://schemas.microsoft.com/office/drawing/2014/main" xmlns="" id="{D28BEC4F-C13F-44FD-B9D2-F8C30DBC3B21}"/>
              </a:ext>
            </a:extLst>
          </p:cNvPr>
          <p:cNvSpPr>
            <a:spLocks/>
          </p:cNvSpPr>
          <p:nvPr/>
        </p:nvSpPr>
        <p:spPr bwMode="auto">
          <a:xfrm>
            <a:off x="3126515" y="-32152"/>
            <a:ext cx="119513" cy="2464415"/>
          </a:xfrm>
          <a:custGeom>
            <a:avLst/>
            <a:gdLst>
              <a:gd name="T0" fmla="*/ 64 w 81"/>
              <a:gd name="T1" fmla="*/ 1601 h 1699"/>
              <a:gd name="T2" fmla="*/ 66 w 81"/>
              <a:gd name="T3" fmla="*/ 1589 h 1699"/>
              <a:gd name="T4" fmla="*/ 71 w 81"/>
              <a:gd name="T5" fmla="*/ 1580 h 1699"/>
              <a:gd name="T6" fmla="*/ 63 w 81"/>
              <a:gd name="T7" fmla="*/ 1555 h 1699"/>
              <a:gd name="T8" fmla="*/ 44 w 81"/>
              <a:gd name="T9" fmla="*/ 1550 h 1699"/>
              <a:gd name="T10" fmla="*/ 44 w 81"/>
              <a:gd name="T11" fmla="*/ 0 h 1699"/>
              <a:gd name="T12" fmla="*/ 37 w 81"/>
              <a:gd name="T13" fmla="*/ 0 h 1699"/>
              <a:gd name="T14" fmla="*/ 37 w 81"/>
              <a:gd name="T15" fmla="*/ 1550 h 1699"/>
              <a:gd name="T16" fmla="*/ 18 w 81"/>
              <a:gd name="T17" fmla="*/ 1555 h 1699"/>
              <a:gd name="T18" fmla="*/ 10 w 81"/>
              <a:gd name="T19" fmla="*/ 1580 h 1699"/>
              <a:gd name="T20" fmla="*/ 15 w 81"/>
              <a:gd name="T21" fmla="*/ 1589 h 1699"/>
              <a:gd name="T22" fmla="*/ 17 w 81"/>
              <a:gd name="T23" fmla="*/ 1601 h 1699"/>
              <a:gd name="T24" fmla="*/ 0 w 81"/>
              <a:gd name="T25" fmla="*/ 1695 h 1699"/>
              <a:gd name="T26" fmla="*/ 2 w 81"/>
              <a:gd name="T27" fmla="*/ 1698 h 1699"/>
              <a:gd name="T28" fmla="*/ 6 w 81"/>
              <a:gd name="T29" fmla="*/ 1696 h 1699"/>
              <a:gd name="T30" fmla="*/ 23 w 81"/>
              <a:gd name="T31" fmla="*/ 1602 h 1699"/>
              <a:gd name="T32" fmla="*/ 23 w 81"/>
              <a:gd name="T33" fmla="*/ 1602 h 1699"/>
              <a:gd name="T34" fmla="*/ 20 w 81"/>
              <a:gd name="T35" fmla="*/ 1587 h 1699"/>
              <a:gd name="T36" fmla="*/ 15 w 81"/>
              <a:gd name="T37" fmla="*/ 1577 h 1699"/>
              <a:gd name="T38" fmla="*/ 21 w 81"/>
              <a:gd name="T39" fmla="*/ 1561 h 1699"/>
              <a:gd name="T40" fmla="*/ 37 w 81"/>
              <a:gd name="T41" fmla="*/ 1556 h 1699"/>
              <a:gd name="T42" fmla="*/ 37 w 81"/>
              <a:gd name="T43" fmla="*/ 1561 h 1699"/>
              <a:gd name="T44" fmla="*/ 40 w 81"/>
              <a:gd name="T45" fmla="*/ 1564 h 1699"/>
              <a:gd name="T46" fmla="*/ 44 w 81"/>
              <a:gd name="T47" fmla="*/ 1561 h 1699"/>
              <a:gd name="T48" fmla="*/ 44 w 81"/>
              <a:gd name="T49" fmla="*/ 1556 h 1699"/>
              <a:gd name="T50" fmla="*/ 60 w 81"/>
              <a:gd name="T51" fmla="*/ 1561 h 1699"/>
              <a:gd name="T52" fmla="*/ 66 w 81"/>
              <a:gd name="T53" fmla="*/ 1577 h 1699"/>
              <a:gd name="T54" fmla="*/ 61 w 81"/>
              <a:gd name="T55" fmla="*/ 1586 h 1699"/>
              <a:gd name="T56" fmla="*/ 58 w 81"/>
              <a:gd name="T57" fmla="*/ 1602 h 1699"/>
              <a:gd name="T58" fmla="*/ 75 w 81"/>
              <a:gd name="T59" fmla="*/ 1696 h 1699"/>
              <a:gd name="T60" fmla="*/ 78 w 81"/>
              <a:gd name="T61" fmla="*/ 1699 h 1699"/>
              <a:gd name="T62" fmla="*/ 79 w 81"/>
              <a:gd name="T63" fmla="*/ 1698 h 1699"/>
              <a:gd name="T64" fmla="*/ 81 w 81"/>
              <a:gd name="T65" fmla="*/ 1695 h 1699"/>
              <a:gd name="T66" fmla="*/ 64 w 81"/>
              <a:gd name="T67" fmla="*/ 1601 h 1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 h="1699">
                <a:moveTo>
                  <a:pt x="64" y="1601"/>
                </a:moveTo>
                <a:cubicBezTo>
                  <a:pt x="64" y="1597"/>
                  <a:pt x="64" y="1593"/>
                  <a:pt x="66" y="1589"/>
                </a:cubicBezTo>
                <a:cubicBezTo>
                  <a:pt x="71" y="1580"/>
                  <a:pt x="71" y="1580"/>
                  <a:pt x="71" y="1580"/>
                </a:cubicBezTo>
                <a:cubicBezTo>
                  <a:pt x="76" y="1571"/>
                  <a:pt x="72" y="1560"/>
                  <a:pt x="63" y="1555"/>
                </a:cubicBezTo>
                <a:cubicBezTo>
                  <a:pt x="57" y="1552"/>
                  <a:pt x="51" y="1550"/>
                  <a:pt x="44" y="1550"/>
                </a:cubicBezTo>
                <a:cubicBezTo>
                  <a:pt x="44" y="0"/>
                  <a:pt x="44" y="0"/>
                  <a:pt x="44" y="0"/>
                </a:cubicBezTo>
                <a:cubicBezTo>
                  <a:pt x="37" y="0"/>
                  <a:pt x="37" y="0"/>
                  <a:pt x="37" y="0"/>
                </a:cubicBezTo>
                <a:cubicBezTo>
                  <a:pt x="37" y="1550"/>
                  <a:pt x="37" y="1550"/>
                  <a:pt x="37" y="1550"/>
                </a:cubicBezTo>
                <a:cubicBezTo>
                  <a:pt x="30" y="1551"/>
                  <a:pt x="24" y="1552"/>
                  <a:pt x="18" y="1555"/>
                </a:cubicBezTo>
                <a:cubicBezTo>
                  <a:pt x="9" y="1560"/>
                  <a:pt x="5" y="1571"/>
                  <a:pt x="10" y="1580"/>
                </a:cubicBezTo>
                <a:cubicBezTo>
                  <a:pt x="15" y="1589"/>
                  <a:pt x="15" y="1589"/>
                  <a:pt x="15" y="1589"/>
                </a:cubicBezTo>
                <a:cubicBezTo>
                  <a:pt x="17" y="1593"/>
                  <a:pt x="17" y="1597"/>
                  <a:pt x="17" y="1601"/>
                </a:cubicBezTo>
                <a:cubicBezTo>
                  <a:pt x="0" y="1695"/>
                  <a:pt x="0" y="1695"/>
                  <a:pt x="0" y="1695"/>
                </a:cubicBezTo>
                <a:cubicBezTo>
                  <a:pt x="0" y="1696"/>
                  <a:pt x="1" y="1698"/>
                  <a:pt x="2" y="1698"/>
                </a:cubicBezTo>
                <a:cubicBezTo>
                  <a:pt x="4" y="1698"/>
                  <a:pt x="5" y="1697"/>
                  <a:pt x="6" y="1696"/>
                </a:cubicBezTo>
                <a:cubicBezTo>
                  <a:pt x="23" y="1602"/>
                  <a:pt x="23" y="1602"/>
                  <a:pt x="23" y="1602"/>
                </a:cubicBezTo>
                <a:cubicBezTo>
                  <a:pt x="23" y="1602"/>
                  <a:pt x="23" y="1602"/>
                  <a:pt x="23" y="1602"/>
                </a:cubicBezTo>
                <a:cubicBezTo>
                  <a:pt x="24" y="1596"/>
                  <a:pt x="23" y="1591"/>
                  <a:pt x="20" y="1587"/>
                </a:cubicBezTo>
                <a:cubicBezTo>
                  <a:pt x="15" y="1577"/>
                  <a:pt x="15" y="1577"/>
                  <a:pt x="15" y="1577"/>
                </a:cubicBezTo>
                <a:cubicBezTo>
                  <a:pt x="12" y="1571"/>
                  <a:pt x="15" y="1564"/>
                  <a:pt x="21" y="1561"/>
                </a:cubicBezTo>
                <a:cubicBezTo>
                  <a:pt x="26" y="1558"/>
                  <a:pt x="31" y="1557"/>
                  <a:pt x="37" y="1556"/>
                </a:cubicBezTo>
                <a:cubicBezTo>
                  <a:pt x="37" y="1561"/>
                  <a:pt x="37" y="1561"/>
                  <a:pt x="37" y="1561"/>
                </a:cubicBezTo>
                <a:cubicBezTo>
                  <a:pt x="37" y="1562"/>
                  <a:pt x="39" y="1564"/>
                  <a:pt x="40" y="1564"/>
                </a:cubicBezTo>
                <a:cubicBezTo>
                  <a:pt x="42" y="1564"/>
                  <a:pt x="44" y="1562"/>
                  <a:pt x="44" y="1561"/>
                </a:cubicBezTo>
                <a:cubicBezTo>
                  <a:pt x="44" y="1556"/>
                  <a:pt x="44" y="1556"/>
                  <a:pt x="44" y="1556"/>
                </a:cubicBezTo>
                <a:cubicBezTo>
                  <a:pt x="50" y="1556"/>
                  <a:pt x="55" y="1558"/>
                  <a:pt x="60" y="1561"/>
                </a:cubicBezTo>
                <a:cubicBezTo>
                  <a:pt x="66" y="1564"/>
                  <a:pt x="69" y="1571"/>
                  <a:pt x="66" y="1577"/>
                </a:cubicBezTo>
                <a:cubicBezTo>
                  <a:pt x="61" y="1586"/>
                  <a:pt x="61" y="1586"/>
                  <a:pt x="61" y="1586"/>
                </a:cubicBezTo>
                <a:cubicBezTo>
                  <a:pt x="58" y="1591"/>
                  <a:pt x="58" y="1597"/>
                  <a:pt x="58" y="1602"/>
                </a:cubicBezTo>
                <a:cubicBezTo>
                  <a:pt x="75" y="1696"/>
                  <a:pt x="75" y="1696"/>
                  <a:pt x="75" y="1696"/>
                </a:cubicBezTo>
                <a:cubicBezTo>
                  <a:pt x="75" y="1697"/>
                  <a:pt x="77" y="1699"/>
                  <a:pt x="78" y="1699"/>
                </a:cubicBezTo>
                <a:cubicBezTo>
                  <a:pt x="78" y="1699"/>
                  <a:pt x="78" y="1698"/>
                  <a:pt x="79" y="1698"/>
                </a:cubicBezTo>
                <a:cubicBezTo>
                  <a:pt x="80" y="1698"/>
                  <a:pt x="81" y="1697"/>
                  <a:pt x="81" y="1695"/>
                </a:cubicBezTo>
                <a:lnTo>
                  <a:pt x="64" y="1601"/>
                </a:lnTo>
                <a:close/>
              </a:path>
            </a:pathLst>
          </a:custGeom>
          <a:solidFill>
            <a:srgbClr val="9C9C9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 name="Rectangle 20">
            <a:extLst>
              <a:ext uri="{FF2B5EF4-FFF2-40B4-BE49-F238E27FC236}">
                <a16:creationId xmlns:a16="http://schemas.microsoft.com/office/drawing/2014/main" xmlns="" id="{E0438B85-0ADD-48A5-81DC-75FADF1A42D2}"/>
              </a:ext>
            </a:extLst>
          </p:cNvPr>
          <p:cNvSpPr/>
          <p:nvPr/>
        </p:nvSpPr>
        <p:spPr>
          <a:xfrm>
            <a:off x="4624645" y="1569953"/>
            <a:ext cx="2136206" cy="3110410"/>
          </a:xfrm>
          <a:prstGeom prst="rect">
            <a:avLst/>
          </a:prstGeom>
          <a:solidFill>
            <a:schemeClr val="bg1"/>
          </a:solidFill>
          <a:ln>
            <a:noFill/>
          </a:ln>
          <a:effectLst>
            <a:outerShdw blurRad="254000" dist="38100" dir="3300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 name="Freeform 22">
            <a:extLst>
              <a:ext uri="{FF2B5EF4-FFF2-40B4-BE49-F238E27FC236}">
                <a16:creationId xmlns:a16="http://schemas.microsoft.com/office/drawing/2014/main" xmlns="" id="{1B3426E7-C914-4092-9FC0-6C9F7F37BF02}"/>
              </a:ext>
            </a:extLst>
          </p:cNvPr>
          <p:cNvSpPr>
            <a:spLocks/>
          </p:cNvSpPr>
          <p:nvPr/>
        </p:nvSpPr>
        <p:spPr bwMode="auto">
          <a:xfrm>
            <a:off x="5587026" y="1530595"/>
            <a:ext cx="211446" cy="115836"/>
          </a:xfrm>
          <a:custGeom>
            <a:avLst/>
            <a:gdLst>
              <a:gd name="T0" fmla="*/ 143 w 143"/>
              <a:gd name="T1" fmla="*/ 4 h 80"/>
              <a:gd name="T2" fmla="*/ 138 w 143"/>
              <a:gd name="T3" fmla="*/ 0 h 80"/>
              <a:gd name="T4" fmla="*/ 5 w 143"/>
              <a:gd name="T5" fmla="*/ 0 h 80"/>
              <a:gd name="T6" fmla="*/ 0 w 143"/>
              <a:gd name="T7" fmla="*/ 4 h 80"/>
              <a:gd name="T8" fmla="*/ 0 w 143"/>
              <a:gd name="T9" fmla="*/ 75 h 80"/>
              <a:gd name="T10" fmla="*/ 5 w 143"/>
              <a:gd name="T11" fmla="*/ 80 h 80"/>
              <a:gd name="T12" fmla="*/ 24 w 143"/>
              <a:gd name="T13" fmla="*/ 80 h 80"/>
              <a:gd name="T14" fmla="*/ 24 w 143"/>
              <a:gd name="T15" fmla="*/ 79 h 80"/>
              <a:gd name="T16" fmla="*/ 35 w 143"/>
              <a:gd name="T17" fmla="*/ 68 h 80"/>
              <a:gd name="T18" fmla="*/ 46 w 143"/>
              <a:gd name="T19" fmla="*/ 79 h 80"/>
              <a:gd name="T20" fmla="*/ 46 w 143"/>
              <a:gd name="T21" fmla="*/ 80 h 80"/>
              <a:gd name="T22" fmla="*/ 99 w 143"/>
              <a:gd name="T23" fmla="*/ 80 h 80"/>
              <a:gd name="T24" fmla="*/ 99 w 143"/>
              <a:gd name="T25" fmla="*/ 79 h 80"/>
              <a:gd name="T26" fmla="*/ 110 w 143"/>
              <a:gd name="T27" fmla="*/ 68 h 80"/>
              <a:gd name="T28" fmla="*/ 121 w 143"/>
              <a:gd name="T29" fmla="*/ 79 h 80"/>
              <a:gd name="T30" fmla="*/ 121 w 143"/>
              <a:gd name="T31" fmla="*/ 80 h 80"/>
              <a:gd name="T32" fmla="*/ 138 w 143"/>
              <a:gd name="T33" fmla="*/ 80 h 80"/>
              <a:gd name="T34" fmla="*/ 143 w 143"/>
              <a:gd name="T35" fmla="*/ 75 h 80"/>
              <a:gd name="T36" fmla="*/ 143 w 143"/>
              <a:gd name="T3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3" h="80">
                <a:moveTo>
                  <a:pt x="143" y="4"/>
                </a:moveTo>
                <a:cubicBezTo>
                  <a:pt x="143" y="2"/>
                  <a:pt x="140" y="0"/>
                  <a:pt x="138" y="0"/>
                </a:cubicBezTo>
                <a:cubicBezTo>
                  <a:pt x="5" y="0"/>
                  <a:pt x="5" y="0"/>
                  <a:pt x="5" y="0"/>
                </a:cubicBezTo>
                <a:cubicBezTo>
                  <a:pt x="2" y="0"/>
                  <a:pt x="0" y="2"/>
                  <a:pt x="0" y="4"/>
                </a:cubicBezTo>
                <a:cubicBezTo>
                  <a:pt x="0" y="75"/>
                  <a:pt x="0" y="75"/>
                  <a:pt x="0" y="75"/>
                </a:cubicBezTo>
                <a:cubicBezTo>
                  <a:pt x="0" y="78"/>
                  <a:pt x="2" y="80"/>
                  <a:pt x="5" y="80"/>
                </a:cubicBezTo>
                <a:cubicBezTo>
                  <a:pt x="24" y="80"/>
                  <a:pt x="24" y="80"/>
                  <a:pt x="24" y="80"/>
                </a:cubicBezTo>
                <a:cubicBezTo>
                  <a:pt x="24" y="79"/>
                  <a:pt x="24" y="79"/>
                  <a:pt x="24" y="79"/>
                </a:cubicBezTo>
                <a:cubicBezTo>
                  <a:pt x="24" y="73"/>
                  <a:pt x="29" y="68"/>
                  <a:pt x="35" y="68"/>
                </a:cubicBezTo>
                <a:cubicBezTo>
                  <a:pt x="41" y="68"/>
                  <a:pt x="46" y="73"/>
                  <a:pt x="46" y="79"/>
                </a:cubicBezTo>
                <a:cubicBezTo>
                  <a:pt x="46" y="79"/>
                  <a:pt x="46" y="79"/>
                  <a:pt x="46" y="80"/>
                </a:cubicBezTo>
                <a:cubicBezTo>
                  <a:pt x="99" y="80"/>
                  <a:pt x="99" y="80"/>
                  <a:pt x="99" y="80"/>
                </a:cubicBezTo>
                <a:cubicBezTo>
                  <a:pt x="99" y="79"/>
                  <a:pt x="99" y="79"/>
                  <a:pt x="99" y="79"/>
                </a:cubicBezTo>
                <a:cubicBezTo>
                  <a:pt x="99" y="73"/>
                  <a:pt x="104" y="68"/>
                  <a:pt x="110" y="68"/>
                </a:cubicBezTo>
                <a:cubicBezTo>
                  <a:pt x="116" y="68"/>
                  <a:pt x="121" y="73"/>
                  <a:pt x="121" y="79"/>
                </a:cubicBezTo>
                <a:cubicBezTo>
                  <a:pt x="121" y="79"/>
                  <a:pt x="121" y="79"/>
                  <a:pt x="121" y="80"/>
                </a:cubicBezTo>
                <a:cubicBezTo>
                  <a:pt x="138" y="80"/>
                  <a:pt x="138" y="80"/>
                  <a:pt x="138" y="80"/>
                </a:cubicBezTo>
                <a:cubicBezTo>
                  <a:pt x="140" y="80"/>
                  <a:pt x="143" y="78"/>
                  <a:pt x="143" y="75"/>
                </a:cubicBezTo>
                <a:lnTo>
                  <a:pt x="143" y="4"/>
                </a:lnTo>
                <a:close/>
              </a:path>
            </a:pathLst>
          </a:custGeom>
          <a:solidFill>
            <a:srgbClr val="4142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0" name="Freeform 23">
            <a:extLst>
              <a:ext uri="{FF2B5EF4-FFF2-40B4-BE49-F238E27FC236}">
                <a16:creationId xmlns:a16="http://schemas.microsoft.com/office/drawing/2014/main" xmlns="" id="{15516469-1805-488B-BE5B-70F160671FB7}"/>
              </a:ext>
            </a:extLst>
          </p:cNvPr>
          <p:cNvSpPr>
            <a:spLocks/>
          </p:cNvSpPr>
          <p:nvPr/>
        </p:nvSpPr>
        <p:spPr bwMode="auto">
          <a:xfrm>
            <a:off x="5718797" y="1530595"/>
            <a:ext cx="30644" cy="99900"/>
          </a:xfrm>
          <a:custGeom>
            <a:avLst/>
            <a:gdLst>
              <a:gd name="T0" fmla="*/ 2 w 21"/>
              <a:gd name="T1" fmla="*/ 0 h 69"/>
              <a:gd name="T2" fmla="*/ 0 w 21"/>
              <a:gd name="T3" fmla="*/ 9 h 69"/>
              <a:gd name="T4" fmla="*/ 16 w 21"/>
              <a:gd name="T5" fmla="*/ 69 h 69"/>
              <a:gd name="T6" fmla="*/ 21 w 21"/>
              <a:gd name="T7" fmla="*/ 68 h 69"/>
              <a:gd name="T8" fmla="*/ 21 w 21"/>
              <a:gd name="T9" fmla="*/ 68 h 69"/>
              <a:gd name="T10" fmla="*/ 6 w 21"/>
              <a:gd name="T11" fmla="*/ 8 h 69"/>
              <a:gd name="T12" fmla="*/ 8 w 21"/>
              <a:gd name="T13" fmla="*/ 0 h 69"/>
              <a:gd name="T14" fmla="*/ 2 w 21"/>
              <a:gd name="T15" fmla="*/ 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69">
                <a:moveTo>
                  <a:pt x="2" y="0"/>
                </a:moveTo>
                <a:cubicBezTo>
                  <a:pt x="0" y="3"/>
                  <a:pt x="0" y="6"/>
                  <a:pt x="0" y="9"/>
                </a:cubicBezTo>
                <a:cubicBezTo>
                  <a:pt x="16" y="69"/>
                  <a:pt x="16" y="69"/>
                  <a:pt x="16" y="69"/>
                </a:cubicBezTo>
                <a:cubicBezTo>
                  <a:pt x="17" y="68"/>
                  <a:pt x="19" y="68"/>
                  <a:pt x="21" y="68"/>
                </a:cubicBezTo>
                <a:cubicBezTo>
                  <a:pt x="21" y="68"/>
                  <a:pt x="21" y="68"/>
                  <a:pt x="21" y="68"/>
                </a:cubicBezTo>
                <a:cubicBezTo>
                  <a:pt x="6" y="8"/>
                  <a:pt x="6" y="8"/>
                  <a:pt x="6" y="8"/>
                </a:cubicBezTo>
                <a:cubicBezTo>
                  <a:pt x="6" y="5"/>
                  <a:pt x="6" y="2"/>
                  <a:pt x="8" y="0"/>
                </a:cubicBezTo>
                <a:lnTo>
                  <a:pt x="2" y="0"/>
                </a:lnTo>
                <a:close/>
              </a:path>
            </a:pathLst>
          </a:custGeom>
          <a:solidFill>
            <a:srgbClr val="2828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1" name="Freeform 24">
            <a:extLst>
              <a:ext uri="{FF2B5EF4-FFF2-40B4-BE49-F238E27FC236}">
                <a16:creationId xmlns:a16="http://schemas.microsoft.com/office/drawing/2014/main" xmlns="" id="{791AC423-DB29-4C28-B093-C32F31CB249A}"/>
              </a:ext>
            </a:extLst>
          </p:cNvPr>
          <p:cNvSpPr>
            <a:spLocks/>
          </p:cNvSpPr>
          <p:nvPr/>
        </p:nvSpPr>
        <p:spPr bwMode="auto">
          <a:xfrm>
            <a:off x="5634218" y="1530595"/>
            <a:ext cx="32483" cy="98675"/>
          </a:xfrm>
          <a:custGeom>
            <a:avLst/>
            <a:gdLst>
              <a:gd name="T0" fmla="*/ 0 w 22"/>
              <a:gd name="T1" fmla="*/ 68 h 68"/>
              <a:gd name="T2" fmla="*/ 3 w 22"/>
              <a:gd name="T3" fmla="*/ 68 h 68"/>
              <a:gd name="T4" fmla="*/ 6 w 22"/>
              <a:gd name="T5" fmla="*/ 68 h 68"/>
              <a:gd name="T6" fmla="*/ 22 w 22"/>
              <a:gd name="T7" fmla="*/ 9 h 68"/>
              <a:gd name="T8" fmla="*/ 22 w 22"/>
              <a:gd name="T9" fmla="*/ 8 h 68"/>
              <a:gd name="T10" fmla="*/ 20 w 22"/>
              <a:gd name="T11" fmla="*/ 0 h 68"/>
              <a:gd name="T12" fmla="*/ 14 w 22"/>
              <a:gd name="T13" fmla="*/ 0 h 68"/>
              <a:gd name="T14" fmla="*/ 14 w 22"/>
              <a:gd name="T15" fmla="*/ 0 h 68"/>
              <a:gd name="T16" fmla="*/ 16 w 22"/>
              <a:gd name="T17" fmla="*/ 8 h 68"/>
              <a:gd name="T18" fmla="*/ 0 w 22"/>
              <a:gd name="T19"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68">
                <a:moveTo>
                  <a:pt x="0" y="68"/>
                </a:moveTo>
                <a:cubicBezTo>
                  <a:pt x="1" y="68"/>
                  <a:pt x="2" y="68"/>
                  <a:pt x="3" y="68"/>
                </a:cubicBezTo>
                <a:cubicBezTo>
                  <a:pt x="4" y="68"/>
                  <a:pt x="5" y="68"/>
                  <a:pt x="6" y="68"/>
                </a:cubicBezTo>
                <a:cubicBezTo>
                  <a:pt x="22" y="9"/>
                  <a:pt x="22" y="9"/>
                  <a:pt x="22" y="9"/>
                </a:cubicBezTo>
                <a:cubicBezTo>
                  <a:pt x="22" y="8"/>
                  <a:pt x="22" y="8"/>
                  <a:pt x="22" y="8"/>
                </a:cubicBezTo>
                <a:cubicBezTo>
                  <a:pt x="22" y="6"/>
                  <a:pt x="22" y="3"/>
                  <a:pt x="20" y="0"/>
                </a:cubicBezTo>
                <a:cubicBezTo>
                  <a:pt x="14" y="0"/>
                  <a:pt x="14" y="0"/>
                  <a:pt x="14" y="0"/>
                </a:cubicBezTo>
                <a:cubicBezTo>
                  <a:pt x="14" y="0"/>
                  <a:pt x="14" y="0"/>
                  <a:pt x="14" y="0"/>
                </a:cubicBezTo>
                <a:cubicBezTo>
                  <a:pt x="16" y="2"/>
                  <a:pt x="16" y="5"/>
                  <a:pt x="16" y="8"/>
                </a:cubicBezTo>
                <a:lnTo>
                  <a:pt x="0" y="68"/>
                </a:lnTo>
                <a:close/>
              </a:path>
            </a:pathLst>
          </a:custGeom>
          <a:solidFill>
            <a:srgbClr val="2828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2" name="Freeform 25">
            <a:extLst>
              <a:ext uri="{FF2B5EF4-FFF2-40B4-BE49-F238E27FC236}">
                <a16:creationId xmlns:a16="http://schemas.microsoft.com/office/drawing/2014/main" xmlns="" id="{B544C9F5-027E-4606-B8D2-340AB3CC74AC}"/>
              </a:ext>
            </a:extLst>
          </p:cNvPr>
          <p:cNvSpPr>
            <a:spLocks/>
          </p:cNvSpPr>
          <p:nvPr/>
        </p:nvSpPr>
        <p:spPr bwMode="auto">
          <a:xfrm>
            <a:off x="5632992" y="-822274"/>
            <a:ext cx="119513" cy="2464415"/>
          </a:xfrm>
          <a:custGeom>
            <a:avLst/>
            <a:gdLst>
              <a:gd name="T0" fmla="*/ 64 w 81"/>
              <a:gd name="T1" fmla="*/ 1601 h 1699"/>
              <a:gd name="T2" fmla="*/ 66 w 81"/>
              <a:gd name="T3" fmla="*/ 1589 h 1699"/>
              <a:gd name="T4" fmla="*/ 71 w 81"/>
              <a:gd name="T5" fmla="*/ 1580 h 1699"/>
              <a:gd name="T6" fmla="*/ 63 w 81"/>
              <a:gd name="T7" fmla="*/ 1555 h 1699"/>
              <a:gd name="T8" fmla="*/ 44 w 81"/>
              <a:gd name="T9" fmla="*/ 1550 h 1699"/>
              <a:gd name="T10" fmla="*/ 44 w 81"/>
              <a:gd name="T11" fmla="*/ 0 h 1699"/>
              <a:gd name="T12" fmla="*/ 37 w 81"/>
              <a:gd name="T13" fmla="*/ 0 h 1699"/>
              <a:gd name="T14" fmla="*/ 37 w 81"/>
              <a:gd name="T15" fmla="*/ 1550 h 1699"/>
              <a:gd name="T16" fmla="*/ 18 w 81"/>
              <a:gd name="T17" fmla="*/ 1555 h 1699"/>
              <a:gd name="T18" fmla="*/ 10 w 81"/>
              <a:gd name="T19" fmla="*/ 1580 h 1699"/>
              <a:gd name="T20" fmla="*/ 15 w 81"/>
              <a:gd name="T21" fmla="*/ 1589 h 1699"/>
              <a:gd name="T22" fmla="*/ 17 w 81"/>
              <a:gd name="T23" fmla="*/ 1601 h 1699"/>
              <a:gd name="T24" fmla="*/ 0 w 81"/>
              <a:gd name="T25" fmla="*/ 1695 h 1699"/>
              <a:gd name="T26" fmla="*/ 2 w 81"/>
              <a:gd name="T27" fmla="*/ 1698 h 1699"/>
              <a:gd name="T28" fmla="*/ 6 w 81"/>
              <a:gd name="T29" fmla="*/ 1696 h 1699"/>
              <a:gd name="T30" fmla="*/ 23 w 81"/>
              <a:gd name="T31" fmla="*/ 1602 h 1699"/>
              <a:gd name="T32" fmla="*/ 23 w 81"/>
              <a:gd name="T33" fmla="*/ 1602 h 1699"/>
              <a:gd name="T34" fmla="*/ 20 w 81"/>
              <a:gd name="T35" fmla="*/ 1587 h 1699"/>
              <a:gd name="T36" fmla="*/ 15 w 81"/>
              <a:gd name="T37" fmla="*/ 1577 h 1699"/>
              <a:gd name="T38" fmla="*/ 21 w 81"/>
              <a:gd name="T39" fmla="*/ 1561 h 1699"/>
              <a:gd name="T40" fmla="*/ 37 w 81"/>
              <a:gd name="T41" fmla="*/ 1556 h 1699"/>
              <a:gd name="T42" fmla="*/ 37 w 81"/>
              <a:gd name="T43" fmla="*/ 1561 h 1699"/>
              <a:gd name="T44" fmla="*/ 40 w 81"/>
              <a:gd name="T45" fmla="*/ 1564 h 1699"/>
              <a:gd name="T46" fmla="*/ 44 w 81"/>
              <a:gd name="T47" fmla="*/ 1561 h 1699"/>
              <a:gd name="T48" fmla="*/ 44 w 81"/>
              <a:gd name="T49" fmla="*/ 1556 h 1699"/>
              <a:gd name="T50" fmla="*/ 60 w 81"/>
              <a:gd name="T51" fmla="*/ 1561 h 1699"/>
              <a:gd name="T52" fmla="*/ 66 w 81"/>
              <a:gd name="T53" fmla="*/ 1577 h 1699"/>
              <a:gd name="T54" fmla="*/ 61 w 81"/>
              <a:gd name="T55" fmla="*/ 1586 h 1699"/>
              <a:gd name="T56" fmla="*/ 58 w 81"/>
              <a:gd name="T57" fmla="*/ 1602 h 1699"/>
              <a:gd name="T58" fmla="*/ 75 w 81"/>
              <a:gd name="T59" fmla="*/ 1696 h 1699"/>
              <a:gd name="T60" fmla="*/ 78 w 81"/>
              <a:gd name="T61" fmla="*/ 1699 h 1699"/>
              <a:gd name="T62" fmla="*/ 79 w 81"/>
              <a:gd name="T63" fmla="*/ 1698 h 1699"/>
              <a:gd name="T64" fmla="*/ 81 w 81"/>
              <a:gd name="T65" fmla="*/ 1695 h 1699"/>
              <a:gd name="T66" fmla="*/ 64 w 81"/>
              <a:gd name="T67" fmla="*/ 1601 h 1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 h="1699">
                <a:moveTo>
                  <a:pt x="64" y="1601"/>
                </a:moveTo>
                <a:cubicBezTo>
                  <a:pt x="64" y="1597"/>
                  <a:pt x="64" y="1593"/>
                  <a:pt x="66" y="1589"/>
                </a:cubicBezTo>
                <a:cubicBezTo>
                  <a:pt x="71" y="1580"/>
                  <a:pt x="71" y="1580"/>
                  <a:pt x="71" y="1580"/>
                </a:cubicBezTo>
                <a:cubicBezTo>
                  <a:pt x="76" y="1571"/>
                  <a:pt x="72" y="1560"/>
                  <a:pt x="63" y="1555"/>
                </a:cubicBezTo>
                <a:cubicBezTo>
                  <a:pt x="57" y="1552"/>
                  <a:pt x="51" y="1550"/>
                  <a:pt x="44" y="1550"/>
                </a:cubicBezTo>
                <a:cubicBezTo>
                  <a:pt x="44" y="0"/>
                  <a:pt x="44" y="0"/>
                  <a:pt x="44" y="0"/>
                </a:cubicBezTo>
                <a:cubicBezTo>
                  <a:pt x="37" y="0"/>
                  <a:pt x="37" y="0"/>
                  <a:pt x="37" y="0"/>
                </a:cubicBezTo>
                <a:cubicBezTo>
                  <a:pt x="37" y="1550"/>
                  <a:pt x="37" y="1550"/>
                  <a:pt x="37" y="1550"/>
                </a:cubicBezTo>
                <a:cubicBezTo>
                  <a:pt x="30" y="1551"/>
                  <a:pt x="24" y="1552"/>
                  <a:pt x="18" y="1555"/>
                </a:cubicBezTo>
                <a:cubicBezTo>
                  <a:pt x="9" y="1560"/>
                  <a:pt x="5" y="1571"/>
                  <a:pt x="10" y="1580"/>
                </a:cubicBezTo>
                <a:cubicBezTo>
                  <a:pt x="15" y="1589"/>
                  <a:pt x="15" y="1589"/>
                  <a:pt x="15" y="1589"/>
                </a:cubicBezTo>
                <a:cubicBezTo>
                  <a:pt x="17" y="1593"/>
                  <a:pt x="17" y="1597"/>
                  <a:pt x="17" y="1601"/>
                </a:cubicBezTo>
                <a:cubicBezTo>
                  <a:pt x="0" y="1695"/>
                  <a:pt x="0" y="1695"/>
                  <a:pt x="0" y="1695"/>
                </a:cubicBezTo>
                <a:cubicBezTo>
                  <a:pt x="0" y="1696"/>
                  <a:pt x="1" y="1698"/>
                  <a:pt x="2" y="1698"/>
                </a:cubicBezTo>
                <a:cubicBezTo>
                  <a:pt x="4" y="1698"/>
                  <a:pt x="5" y="1697"/>
                  <a:pt x="6" y="1696"/>
                </a:cubicBezTo>
                <a:cubicBezTo>
                  <a:pt x="23" y="1602"/>
                  <a:pt x="23" y="1602"/>
                  <a:pt x="23" y="1602"/>
                </a:cubicBezTo>
                <a:cubicBezTo>
                  <a:pt x="23" y="1602"/>
                  <a:pt x="23" y="1602"/>
                  <a:pt x="23" y="1602"/>
                </a:cubicBezTo>
                <a:cubicBezTo>
                  <a:pt x="24" y="1596"/>
                  <a:pt x="23" y="1591"/>
                  <a:pt x="20" y="1587"/>
                </a:cubicBezTo>
                <a:cubicBezTo>
                  <a:pt x="15" y="1577"/>
                  <a:pt x="15" y="1577"/>
                  <a:pt x="15" y="1577"/>
                </a:cubicBezTo>
                <a:cubicBezTo>
                  <a:pt x="12" y="1571"/>
                  <a:pt x="15" y="1564"/>
                  <a:pt x="21" y="1561"/>
                </a:cubicBezTo>
                <a:cubicBezTo>
                  <a:pt x="26" y="1558"/>
                  <a:pt x="31" y="1557"/>
                  <a:pt x="37" y="1556"/>
                </a:cubicBezTo>
                <a:cubicBezTo>
                  <a:pt x="37" y="1561"/>
                  <a:pt x="37" y="1561"/>
                  <a:pt x="37" y="1561"/>
                </a:cubicBezTo>
                <a:cubicBezTo>
                  <a:pt x="37" y="1562"/>
                  <a:pt x="39" y="1564"/>
                  <a:pt x="40" y="1564"/>
                </a:cubicBezTo>
                <a:cubicBezTo>
                  <a:pt x="42" y="1564"/>
                  <a:pt x="44" y="1562"/>
                  <a:pt x="44" y="1561"/>
                </a:cubicBezTo>
                <a:cubicBezTo>
                  <a:pt x="44" y="1556"/>
                  <a:pt x="44" y="1556"/>
                  <a:pt x="44" y="1556"/>
                </a:cubicBezTo>
                <a:cubicBezTo>
                  <a:pt x="50" y="1556"/>
                  <a:pt x="55" y="1558"/>
                  <a:pt x="60" y="1561"/>
                </a:cubicBezTo>
                <a:cubicBezTo>
                  <a:pt x="66" y="1564"/>
                  <a:pt x="69" y="1571"/>
                  <a:pt x="66" y="1577"/>
                </a:cubicBezTo>
                <a:cubicBezTo>
                  <a:pt x="61" y="1586"/>
                  <a:pt x="61" y="1586"/>
                  <a:pt x="61" y="1586"/>
                </a:cubicBezTo>
                <a:cubicBezTo>
                  <a:pt x="58" y="1591"/>
                  <a:pt x="58" y="1597"/>
                  <a:pt x="58" y="1602"/>
                </a:cubicBezTo>
                <a:cubicBezTo>
                  <a:pt x="75" y="1696"/>
                  <a:pt x="75" y="1696"/>
                  <a:pt x="75" y="1696"/>
                </a:cubicBezTo>
                <a:cubicBezTo>
                  <a:pt x="75" y="1697"/>
                  <a:pt x="77" y="1699"/>
                  <a:pt x="78" y="1699"/>
                </a:cubicBezTo>
                <a:cubicBezTo>
                  <a:pt x="78" y="1699"/>
                  <a:pt x="78" y="1698"/>
                  <a:pt x="79" y="1698"/>
                </a:cubicBezTo>
                <a:cubicBezTo>
                  <a:pt x="80" y="1698"/>
                  <a:pt x="81" y="1697"/>
                  <a:pt x="81" y="1695"/>
                </a:cubicBezTo>
                <a:lnTo>
                  <a:pt x="64" y="1601"/>
                </a:lnTo>
                <a:close/>
              </a:path>
            </a:pathLst>
          </a:custGeom>
          <a:solidFill>
            <a:srgbClr val="9C9C9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3" name="Rectangle 27">
            <a:extLst>
              <a:ext uri="{FF2B5EF4-FFF2-40B4-BE49-F238E27FC236}">
                <a16:creationId xmlns:a16="http://schemas.microsoft.com/office/drawing/2014/main" xmlns="" id="{0528776A-0390-4B31-A93A-F1F4208DB6F7}"/>
              </a:ext>
            </a:extLst>
          </p:cNvPr>
          <p:cNvSpPr/>
          <p:nvPr/>
        </p:nvSpPr>
        <p:spPr>
          <a:xfrm>
            <a:off x="7131123" y="2360075"/>
            <a:ext cx="2136206" cy="3110410"/>
          </a:xfrm>
          <a:prstGeom prst="rect">
            <a:avLst/>
          </a:prstGeom>
          <a:solidFill>
            <a:schemeClr val="bg1"/>
          </a:solidFill>
          <a:ln>
            <a:noFill/>
          </a:ln>
          <a:effectLst>
            <a:outerShdw blurRad="254000" dist="38100" dir="3300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4" name="Freeform 29">
            <a:extLst>
              <a:ext uri="{FF2B5EF4-FFF2-40B4-BE49-F238E27FC236}">
                <a16:creationId xmlns:a16="http://schemas.microsoft.com/office/drawing/2014/main" xmlns="" id="{E6E2E328-0941-4ABD-AE3C-A37B85DE931D}"/>
              </a:ext>
            </a:extLst>
          </p:cNvPr>
          <p:cNvSpPr>
            <a:spLocks/>
          </p:cNvSpPr>
          <p:nvPr/>
        </p:nvSpPr>
        <p:spPr bwMode="auto">
          <a:xfrm>
            <a:off x="8093503" y="2320717"/>
            <a:ext cx="211446" cy="115836"/>
          </a:xfrm>
          <a:custGeom>
            <a:avLst/>
            <a:gdLst>
              <a:gd name="T0" fmla="*/ 143 w 143"/>
              <a:gd name="T1" fmla="*/ 4 h 80"/>
              <a:gd name="T2" fmla="*/ 138 w 143"/>
              <a:gd name="T3" fmla="*/ 0 h 80"/>
              <a:gd name="T4" fmla="*/ 5 w 143"/>
              <a:gd name="T5" fmla="*/ 0 h 80"/>
              <a:gd name="T6" fmla="*/ 0 w 143"/>
              <a:gd name="T7" fmla="*/ 4 h 80"/>
              <a:gd name="T8" fmla="*/ 0 w 143"/>
              <a:gd name="T9" fmla="*/ 75 h 80"/>
              <a:gd name="T10" fmla="*/ 5 w 143"/>
              <a:gd name="T11" fmla="*/ 80 h 80"/>
              <a:gd name="T12" fmla="*/ 24 w 143"/>
              <a:gd name="T13" fmla="*/ 80 h 80"/>
              <a:gd name="T14" fmla="*/ 24 w 143"/>
              <a:gd name="T15" fmla="*/ 79 h 80"/>
              <a:gd name="T16" fmla="*/ 35 w 143"/>
              <a:gd name="T17" fmla="*/ 68 h 80"/>
              <a:gd name="T18" fmla="*/ 46 w 143"/>
              <a:gd name="T19" fmla="*/ 79 h 80"/>
              <a:gd name="T20" fmla="*/ 46 w 143"/>
              <a:gd name="T21" fmla="*/ 80 h 80"/>
              <a:gd name="T22" fmla="*/ 99 w 143"/>
              <a:gd name="T23" fmla="*/ 80 h 80"/>
              <a:gd name="T24" fmla="*/ 99 w 143"/>
              <a:gd name="T25" fmla="*/ 79 h 80"/>
              <a:gd name="T26" fmla="*/ 110 w 143"/>
              <a:gd name="T27" fmla="*/ 68 h 80"/>
              <a:gd name="T28" fmla="*/ 121 w 143"/>
              <a:gd name="T29" fmla="*/ 79 h 80"/>
              <a:gd name="T30" fmla="*/ 121 w 143"/>
              <a:gd name="T31" fmla="*/ 80 h 80"/>
              <a:gd name="T32" fmla="*/ 138 w 143"/>
              <a:gd name="T33" fmla="*/ 80 h 80"/>
              <a:gd name="T34" fmla="*/ 143 w 143"/>
              <a:gd name="T35" fmla="*/ 75 h 80"/>
              <a:gd name="T36" fmla="*/ 143 w 143"/>
              <a:gd name="T3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3" h="80">
                <a:moveTo>
                  <a:pt x="143" y="4"/>
                </a:moveTo>
                <a:cubicBezTo>
                  <a:pt x="143" y="2"/>
                  <a:pt x="140" y="0"/>
                  <a:pt x="138" y="0"/>
                </a:cubicBezTo>
                <a:cubicBezTo>
                  <a:pt x="5" y="0"/>
                  <a:pt x="5" y="0"/>
                  <a:pt x="5" y="0"/>
                </a:cubicBezTo>
                <a:cubicBezTo>
                  <a:pt x="2" y="0"/>
                  <a:pt x="0" y="2"/>
                  <a:pt x="0" y="4"/>
                </a:cubicBezTo>
                <a:cubicBezTo>
                  <a:pt x="0" y="75"/>
                  <a:pt x="0" y="75"/>
                  <a:pt x="0" y="75"/>
                </a:cubicBezTo>
                <a:cubicBezTo>
                  <a:pt x="0" y="78"/>
                  <a:pt x="2" y="80"/>
                  <a:pt x="5" y="80"/>
                </a:cubicBezTo>
                <a:cubicBezTo>
                  <a:pt x="24" y="80"/>
                  <a:pt x="24" y="80"/>
                  <a:pt x="24" y="80"/>
                </a:cubicBezTo>
                <a:cubicBezTo>
                  <a:pt x="24" y="79"/>
                  <a:pt x="24" y="79"/>
                  <a:pt x="24" y="79"/>
                </a:cubicBezTo>
                <a:cubicBezTo>
                  <a:pt x="24" y="73"/>
                  <a:pt x="29" y="68"/>
                  <a:pt x="35" y="68"/>
                </a:cubicBezTo>
                <a:cubicBezTo>
                  <a:pt x="41" y="68"/>
                  <a:pt x="46" y="73"/>
                  <a:pt x="46" y="79"/>
                </a:cubicBezTo>
                <a:cubicBezTo>
                  <a:pt x="46" y="79"/>
                  <a:pt x="46" y="79"/>
                  <a:pt x="46" y="80"/>
                </a:cubicBezTo>
                <a:cubicBezTo>
                  <a:pt x="99" y="80"/>
                  <a:pt x="99" y="80"/>
                  <a:pt x="99" y="80"/>
                </a:cubicBezTo>
                <a:cubicBezTo>
                  <a:pt x="99" y="79"/>
                  <a:pt x="99" y="79"/>
                  <a:pt x="99" y="79"/>
                </a:cubicBezTo>
                <a:cubicBezTo>
                  <a:pt x="99" y="73"/>
                  <a:pt x="104" y="68"/>
                  <a:pt x="110" y="68"/>
                </a:cubicBezTo>
                <a:cubicBezTo>
                  <a:pt x="116" y="68"/>
                  <a:pt x="121" y="73"/>
                  <a:pt x="121" y="79"/>
                </a:cubicBezTo>
                <a:cubicBezTo>
                  <a:pt x="121" y="79"/>
                  <a:pt x="121" y="79"/>
                  <a:pt x="121" y="80"/>
                </a:cubicBezTo>
                <a:cubicBezTo>
                  <a:pt x="138" y="80"/>
                  <a:pt x="138" y="80"/>
                  <a:pt x="138" y="80"/>
                </a:cubicBezTo>
                <a:cubicBezTo>
                  <a:pt x="140" y="80"/>
                  <a:pt x="143" y="78"/>
                  <a:pt x="143" y="75"/>
                </a:cubicBezTo>
                <a:lnTo>
                  <a:pt x="143" y="4"/>
                </a:lnTo>
                <a:close/>
              </a:path>
            </a:pathLst>
          </a:custGeom>
          <a:solidFill>
            <a:srgbClr val="4142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5" name="Freeform 30">
            <a:extLst>
              <a:ext uri="{FF2B5EF4-FFF2-40B4-BE49-F238E27FC236}">
                <a16:creationId xmlns:a16="http://schemas.microsoft.com/office/drawing/2014/main" xmlns="" id="{AD4D659E-BA9C-4448-866C-A2190E97AB5D}"/>
              </a:ext>
            </a:extLst>
          </p:cNvPr>
          <p:cNvSpPr>
            <a:spLocks/>
          </p:cNvSpPr>
          <p:nvPr/>
        </p:nvSpPr>
        <p:spPr bwMode="auto">
          <a:xfrm>
            <a:off x="8225274" y="2320717"/>
            <a:ext cx="30644" cy="99900"/>
          </a:xfrm>
          <a:custGeom>
            <a:avLst/>
            <a:gdLst>
              <a:gd name="T0" fmla="*/ 2 w 21"/>
              <a:gd name="T1" fmla="*/ 0 h 69"/>
              <a:gd name="T2" fmla="*/ 0 w 21"/>
              <a:gd name="T3" fmla="*/ 9 h 69"/>
              <a:gd name="T4" fmla="*/ 16 w 21"/>
              <a:gd name="T5" fmla="*/ 69 h 69"/>
              <a:gd name="T6" fmla="*/ 21 w 21"/>
              <a:gd name="T7" fmla="*/ 68 h 69"/>
              <a:gd name="T8" fmla="*/ 21 w 21"/>
              <a:gd name="T9" fmla="*/ 68 h 69"/>
              <a:gd name="T10" fmla="*/ 6 w 21"/>
              <a:gd name="T11" fmla="*/ 8 h 69"/>
              <a:gd name="T12" fmla="*/ 8 w 21"/>
              <a:gd name="T13" fmla="*/ 0 h 69"/>
              <a:gd name="T14" fmla="*/ 2 w 21"/>
              <a:gd name="T15" fmla="*/ 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69">
                <a:moveTo>
                  <a:pt x="2" y="0"/>
                </a:moveTo>
                <a:cubicBezTo>
                  <a:pt x="0" y="3"/>
                  <a:pt x="0" y="6"/>
                  <a:pt x="0" y="9"/>
                </a:cubicBezTo>
                <a:cubicBezTo>
                  <a:pt x="16" y="69"/>
                  <a:pt x="16" y="69"/>
                  <a:pt x="16" y="69"/>
                </a:cubicBezTo>
                <a:cubicBezTo>
                  <a:pt x="17" y="68"/>
                  <a:pt x="19" y="68"/>
                  <a:pt x="21" y="68"/>
                </a:cubicBezTo>
                <a:cubicBezTo>
                  <a:pt x="21" y="68"/>
                  <a:pt x="21" y="68"/>
                  <a:pt x="21" y="68"/>
                </a:cubicBezTo>
                <a:cubicBezTo>
                  <a:pt x="6" y="8"/>
                  <a:pt x="6" y="8"/>
                  <a:pt x="6" y="8"/>
                </a:cubicBezTo>
                <a:cubicBezTo>
                  <a:pt x="6" y="5"/>
                  <a:pt x="6" y="2"/>
                  <a:pt x="8" y="0"/>
                </a:cubicBezTo>
                <a:lnTo>
                  <a:pt x="2" y="0"/>
                </a:lnTo>
                <a:close/>
              </a:path>
            </a:pathLst>
          </a:custGeom>
          <a:solidFill>
            <a:srgbClr val="2828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6" name="Freeform 31">
            <a:extLst>
              <a:ext uri="{FF2B5EF4-FFF2-40B4-BE49-F238E27FC236}">
                <a16:creationId xmlns:a16="http://schemas.microsoft.com/office/drawing/2014/main" xmlns="" id="{47FB9818-1E7A-4B6D-A740-DC6C54E3143E}"/>
              </a:ext>
            </a:extLst>
          </p:cNvPr>
          <p:cNvSpPr>
            <a:spLocks/>
          </p:cNvSpPr>
          <p:nvPr/>
        </p:nvSpPr>
        <p:spPr bwMode="auto">
          <a:xfrm>
            <a:off x="8140695" y="2320717"/>
            <a:ext cx="32483" cy="98675"/>
          </a:xfrm>
          <a:custGeom>
            <a:avLst/>
            <a:gdLst>
              <a:gd name="T0" fmla="*/ 0 w 22"/>
              <a:gd name="T1" fmla="*/ 68 h 68"/>
              <a:gd name="T2" fmla="*/ 3 w 22"/>
              <a:gd name="T3" fmla="*/ 68 h 68"/>
              <a:gd name="T4" fmla="*/ 6 w 22"/>
              <a:gd name="T5" fmla="*/ 68 h 68"/>
              <a:gd name="T6" fmla="*/ 22 w 22"/>
              <a:gd name="T7" fmla="*/ 9 h 68"/>
              <a:gd name="T8" fmla="*/ 22 w 22"/>
              <a:gd name="T9" fmla="*/ 8 h 68"/>
              <a:gd name="T10" fmla="*/ 20 w 22"/>
              <a:gd name="T11" fmla="*/ 0 h 68"/>
              <a:gd name="T12" fmla="*/ 14 w 22"/>
              <a:gd name="T13" fmla="*/ 0 h 68"/>
              <a:gd name="T14" fmla="*/ 14 w 22"/>
              <a:gd name="T15" fmla="*/ 0 h 68"/>
              <a:gd name="T16" fmla="*/ 16 w 22"/>
              <a:gd name="T17" fmla="*/ 8 h 68"/>
              <a:gd name="T18" fmla="*/ 0 w 22"/>
              <a:gd name="T19"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68">
                <a:moveTo>
                  <a:pt x="0" y="68"/>
                </a:moveTo>
                <a:cubicBezTo>
                  <a:pt x="1" y="68"/>
                  <a:pt x="2" y="68"/>
                  <a:pt x="3" y="68"/>
                </a:cubicBezTo>
                <a:cubicBezTo>
                  <a:pt x="4" y="68"/>
                  <a:pt x="5" y="68"/>
                  <a:pt x="6" y="68"/>
                </a:cubicBezTo>
                <a:cubicBezTo>
                  <a:pt x="22" y="9"/>
                  <a:pt x="22" y="9"/>
                  <a:pt x="22" y="9"/>
                </a:cubicBezTo>
                <a:cubicBezTo>
                  <a:pt x="22" y="8"/>
                  <a:pt x="22" y="8"/>
                  <a:pt x="22" y="8"/>
                </a:cubicBezTo>
                <a:cubicBezTo>
                  <a:pt x="22" y="6"/>
                  <a:pt x="22" y="3"/>
                  <a:pt x="20" y="0"/>
                </a:cubicBezTo>
                <a:cubicBezTo>
                  <a:pt x="14" y="0"/>
                  <a:pt x="14" y="0"/>
                  <a:pt x="14" y="0"/>
                </a:cubicBezTo>
                <a:cubicBezTo>
                  <a:pt x="14" y="0"/>
                  <a:pt x="14" y="0"/>
                  <a:pt x="14" y="0"/>
                </a:cubicBezTo>
                <a:cubicBezTo>
                  <a:pt x="16" y="2"/>
                  <a:pt x="16" y="5"/>
                  <a:pt x="16" y="8"/>
                </a:cubicBezTo>
                <a:lnTo>
                  <a:pt x="0" y="68"/>
                </a:lnTo>
                <a:close/>
              </a:path>
            </a:pathLst>
          </a:custGeom>
          <a:solidFill>
            <a:srgbClr val="2828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7" name="Freeform 32">
            <a:extLst>
              <a:ext uri="{FF2B5EF4-FFF2-40B4-BE49-F238E27FC236}">
                <a16:creationId xmlns:a16="http://schemas.microsoft.com/office/drawing/2014/main" xmlns="" id="{FDA0F403-FC83-4B77-8748-3B734718869A}"/>
              </a:ext>
            </a:extLst>
          </p:cNvPr>
          <p:cNvSpPr>
            <a:spLocks/>
          </p:cNvSpPr>
          <p:nvPr/>
        </p:nvSpPr>
        <p:spPr bwMode="auto">
          <a:xfrm>
            <a:off x="8139470" y="-32152"/>
            <a:ext cx="119513" cy="2464415"/>
          </a:xfrm>
          <a:custGeom>
            <a:avLst/>
            <a:gdLst>
              <a:gd name="T0" fmla="*/ 64 w 81"/>
              <a:gd name="T1" fmla="*/ 1601 h 1699"/>
              <a:gd name="T2" fmla="*/ 66 w 81"/>
              <a:gd name="T3" fmla="*/ 1589 h 1699"/>
              <a:gd name="T4" fmla="*/ 71 w 81"/>
              <a:gd name="T5" fmla="*/ 1580 h 1699"/>
              <a:gd name="T6" fmla="*/ 63 w 81"/>
              <a:gd name="T7" fmla="*/ 1555 h 1699"/>
              <a:gd name="T8" fmla="*/ 44 w 81"/>
              <a:gd name="T9" fmla="*/ 1550 h 1699"/>
              <a:gd name="T10" fmla="*/ 44 w 81"/>
              <a:gd name="T11" fmla="*/ 0 h 1699"/>
              <a:gd name="T12" fmla="*/ 37 w 81"/>
              <a:gd name="T13" fmla="*/ 0 h 1699"/>
              <a:gd name="T14" fmla="*/ 37 w 81"/>
              <a:gd name="T15" fmla="*/ 1550 h 1699"/>
              <a:gd name="T16" fmla="*/ 18 w 81"/>
              <a:gd name="T17" fmla="*/ 1555 h 1699"/>
              <a:gd name="T18" fmla="*/ 10 w 81"/>
              <a:gd name="T19" fmla="*/ 1580 h 1699"/>
              <a:gd name="T20" fmla="*/ 15 w 81"/>
              <a:gd name="T21" fmla="*/ 1589 h 1699"/>
              <a:gd name="T22" fmla="*/ 17 w 81"/>
              <a:gd name="T23" fmla="*/ 1601 h 1699"/>
              <a:gd name="T24" fmla="*/ 0 w 81"/>
              <a:gd name="T25" fmla="*/ 1695 h 1699"/>
              <a:gd name="T26" fmla="*/ 2 w 81"/>
              <a:gd name="T27" fmla="*/ 1698 h 1699"/>
              <a:gd name="T28" fmla="*/ 6 w 81"/>
              <a:gd name="T29" fmla="*/ 1696 h 1699"/>
              <a:gd name="T30" fmla="*/ 23 w 81"/>
              <a:gd name="T31" fmla="*/ 1602 h 1699"/>
              <a:gd name="T32" fmla="*/ 23 w 81"/>
              <a:gd name="T33" fmla="*/ 1602 h 1699"/>
              <a:gd name="T34" fmla="*/ 20 w 81"/>
              <a:gd name="T35" fmla="*/ 1587 h 1699"/>
              <a:gd name="T36" fmla="*/ 15 w 81"/>
              <a:gd name="T37" fmla="*/ 1577 h 1699"/>
              <a:gd name="T38" fmla="*/ 21 w 81"/>
              <a:gd name="T39" fmla="*/ 1561 h 1699"/>
              <a:gd name="T40" fmla="*/ 37 w 81"/>
              <a:gd name="T41" fmla="*/ 1556 h 1699"/>
              <a:gd name="T42" fmla="*/ 37 w 81"/>
              <a:gd name="T43" fmla="*/ 1561 h 1699"/>
              <a:gd name="T44" fmla="*/ 40 w 81"/>
              <a:gd name="T45" fmla="*/ 1564 h 1699"/>
              <a:gd name="T46" fmla="*/ 44 w 81"/>
              <a:gd name="T47" fmla="*/ 1561 h 1699"/>
              <a:gd name="T48" fmla="*/ 44 w 81"/>
              <a:gd name="T49" fmla="*/ 1556 h 1699"/>
              <a:gd name="T50" fmla="*/ 60 w 81"/>
              <a:gd name="T51" fmla="*/ 1561 h 1699"/>
              <a:gd name="T52" fmla="*/ 66 w 81"/>
              <a:gd name="T53" fmla="*/ 1577 h 1699"/>
              <a:gd name="T54" fmla="*/ 61 w 81"/>
              <a:gd name="T55" fmla="*/ 1586 h 1699"/>
              <a:gd name="T56" fmla="*/ 58 w 81"/>
              <a:gd name="T57" fmla="*/ 1602 h 1699"/>
              <a:gd name="T58" fmla="*/ 75 w 81"/>
              <a:gd name="T59" fmla="*/ 1696 h 1699"/>
              <a:gd name="T60" fmla="*/ 78 w 81"/>
              <a:gd name="T61" fmla="*/ 1699 h 1699"/>
              <a:gd name="T62" fmla="*/ 79 w 81"/>
              <a:gd name="T63" fmla="*/ 1698 h 1699"/>
              <a:gd name="T64" fmla="*/ 81 w 81"/>
              <a:gd name="T65" fmla="*/ 1695 h 1699"/>
              <a:gd name="T66" fmla="*/ 64 w 81"/>
              <a:gd name="T67" fmla="*/ 1601 h 1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 h="1699">
                <a:moveTo>
                  <a:pt x="64" y="1601"/>
                </a:moveTo>
                <a:cubicBezTo>
                  <a:pt x="64" y="1597"/>
                  <a:pt x="64" y="1593"/>
                  <a:pt x="66" y="1589"/>
                </a:cubicBezTo>
                <a:cubicBezTo>
                  <a:pt x="71" y="1580"/>
                  <a:pt x="71" y="1580"/>
                  <a:pt x="71" y="1580"/>
                </a:cubicBezTo>
                <a:cubicBezTo>
                  <a:pt x="76" y="1571"/>
                  <a:pt x="72" y="1560"/>
                  <a:pt x="63" y="1555"/>
                </a:cubicBezTo>
                <a:cubicBezTo>
                  <a:pt x="57" y="1552"/>
                  <a:pt x="51" y="1550"/>
                  <a:pt x="44" y="1550"/>
                </a:cubicBezTo>
                <a:cubicBezTo>
                  <a:pt x="44" y="0"/>
                  <a:pt x="44" y="0"/>
                  <a:pt x="44" y="0"/>
                </a:cubicBezTo>
                <a:cubicBezTo>
                  <a:pt x="37" y="0"/>
                  <a:pt x="37" y="0"/>
                  <a:pt x="37" y="0"/>
                </a:cubicBezTo>
                <a:cubicBezTo>
                  <a:pt x="37" y="1550"/>
                  <a:pt x="37" y="1550"/>
                  <a:pt x="37" y="1550"/>
                </a:cubicBezTo>
                <a:cubicBezTo>
                  <a:pt x="30" y="1551"/>
                  <a:pt x="24" y="1552"/>
                  <a:pt x="18" y="1555"/>
                </a:cubicBezTo>
                <a:cubicBezTo>
                  <a:pt x="9" y="1560"/>
                  <a:pt x="5" y="1571"/>
                  <a:pt x="10" y="1580"/>
                </a:cubicBezTo>
                <a:cubicBezTo>
                  <a:pt x="15" y="1589"/>
                  <a:pt x="15" y="1589"/>
                  <a:pt x="15" y="1589"/>
                </a:cubicBezTo>
                <a:cubicBezTo>
                  <a:pt x="17" y="1593"/>
                  <a:pt x="17" y="1597"/>
                  <a:pt x="17" y="1601"/>
                </a:cubicBezTo>
                <a:cubicBezTo>
                  <a:pt x="0" y="1695"/>
                  <a:pt x="0" y="1695"/>
                  <a:pt x="0" y="1695"/>
                </a:cubicBezTo>
                <a:cubicBezTo>
                  <a:pt x="0" y="1696"/>
                  <a:pt x="1" y="1698"/>
                  <a:pt x="2" y="1698"/>
                </a:cubicBezTo>
                <a:cubicBezTo>
                  <a:pt x="4" y="1698"/>
                  <a:pt x="5" y="1697"/>
                  <a:pt x="6" y="1696"/>
                </a:cubicBezTo>
                <a:cubicBezTo>
                  <a:pt x="23" y="1602"/>
                  <a:pt x="23" y="1602"/>
                  <a:pt x="23" y="1602"/>
                </a:cubicBezTo>
                <a:cubicBezTo>
                  <a:pt x="23" y="1602"/>
                  <a:pt x="23" y="1602"/>
                  <a:pt x="23" y="1602"/>
                </a:cubicBezTo>
                <a:cubicBezTo>
                  <a:pt x="24" y="1596"/>
                  <a:pt x="23" y="1591"/>
                  <a:pt x="20" y="1587"/>
                </a:cubicBezTo>
                <a:cubicBezTo>
                  <a:pt x="15" y="1577"/>
                  <a:pt x="15" y="1577"/>
                  <a:pt x="15" y="1577"/>
                </a:cubicBezTo>
                <a:cubicBezTo>
                  <a:pt x="12" y="1571"/>
                  <a:pt x="15" y="1564"/>
                  <a:pt x="21" y="1561"/>
                </a:cubicBezTo>
                <a:cubicBezTo>
                  <a:pt x="26" y="1558"/>
                  <a:pt x="31" y="1557"/>
                  <a:pt x="37" y="1556"/>
                </a:cubicBezTo>
                <a:cubicBezTo>
                  <a:pt x="37" y="1561"/>
                  <a:pt x="37" y="1561"/>
                  <a:pt x="37" y="1561"/>
                </a:cubicBezTo>
                <a:cubicBezTo>
                  <a:pt x="37" y="1562"/>
                  <a:pt x="39" y="1564"/>
                  <a:pt x="40" y="1564"/>
                </a:cubicBezTo>
                <a:cubicBezTo>
                  <a:pt x="42" y="1564"/>
                  <a:pt x="44" y="1562"/>
                  <a:pt x="44" y="1561"/>
                </a:cubicBezTo>
                <a:cubicBezTo>
                  <a:pt x="44" y="1556"/>
                  <a:pt x="44" y="1556"/>
                  <a:pt x="44" y="1556"/>
                </a:cubicBezTo>
                <a:cubicBezTo>
                  <a:pt x="50" y="1556"/>
                  <a:pt x="55" y="1558"/>
                  <a:pt x="60" y="1561"/>
                </a:cubicBezTo>
                <a:cubicBezTo>
                  <a:pt x="66" y="1564"/>
                  <a:pt x="69" y="1571"/>
                  <a:pt x="66" y="1577"/>
                </a:cubicBezTo>
                <a:cubicBezTo>
                  <a:pt x="61" y="1586"/>
                  <a:pt x="61" y="1586"/>
                  <a:pt x="61" y="1586"/>
                </a:cubicBezTo>
                <a:cubicBezTo>
                  <a:pt x="58" y="1591"/>
                  <a:pt x="58" y="1597"/>
                  <a:pt x="58" y="1602"/>
                </a:cubicBezTo>
                <a:cubicBezTo>
                  <a:pt x="75" y="1696"/>
                  <a:pt x="75" y="1696"/>
                  <a:pt x="75" y="1696"/>
                </a:cubicBezTo>
                <a:cubicBezTo>
                  <a:pt x="75" y="1697"/>
                  <a:pt x="77" y="1699"/>
                  <a:pt x="78" y="1699"/>
                </a:cubicBezTo>
                <a:cubicBezTo>
                  <a:pt x="78" y="1699"/>
                  <a:pt x="78" y="1698"/>
                  <a:pt x="79" y="1698"/>
                </a:cubicBezTo>
                <a:cubicBezTo>
                  <a:pt x="80" y="1698"/>
                  <a:pt x="81" y="1697"/>
                  <a:pt x="81" y="1695"/>
                </a:cubicBezTo>
                <a:lnTo>
                  <a:pt x="64" y="1601"/>
                </a:lnTo>
                <a:close/>
              </a:path>
            </a:pathLst>
          </a:custGeom>
          <a:solidFill>
            <a:srgbClr val="9C9C9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8" name="Rectangle 34">
            <a:extLst>
              <a:ext uri="{FF2B5EF4-FFF2-40B4-BE49-F238E27FC236}">
                <a16:creationId xmlns:a16="http://schemas.microsoft.com/office/drawing/2014/main" xmlns="" id="{77008E45-A07A-40BE-94D8-4024414E1CD4}"/>
              </a:ext>
            </a:extLst>
          </p:cNvPr>
          <p:cNvSpPr/>
          <p:nvPr/>
        </p:nvSpPr>
        <p:spPr>
          <a:xfrm>
            <a:off x="9637599" y="1569953"/>
            <a:ext cx="2136206" cy="3110410"/>
          </a:xfrm>
          <a:prstGeom prst="rect">
            <a:avLst/>
          </a:prstGeom>
          <a:solidFill>
            <a:schemeClr val="bg1"/>
          </a:solidFill>
          <a:ln>
            <a:noFill/>
          </a:ln>
          <a:effectLst>
            <a:outerShdw blurRad="254000" dist="38100" dir="3300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 name="Freeform 36">
            <a:extLst>
              <a:ext uri="{FF2B5EF4-FFF2-40B4-BE49-F238E27FC236}">
                <a16:creationId xmlns:a16="http://schemas.microsoft.com/office/drawing/2014/main" xmlns="" id="{A0B0F3C9-1BAC-4518-9FA0-A2C53B8EF9B8}"/>
              </a:ext>
            </a:extLst>
          </p:cNvPr>
          <p:cNvSpPr>
            <a:spLocks/>
          </p:cNvSpPr>
          <p:nvPr/>
        </p:nvSpPr>
        <p:spPr bwMode="auto">
          <a:xfrm>
            <a:off x="10599979" y="1530595"/>
            <a:ext cx="211446" cy="115836"/>
          </a:xfrm>
          <a:custGeom>
            <a:avLst/>
            <a:gdLst>
              <a:gd name="T0" fmla="*/ 143 w 143"/>
              <a:gd name="T1" fmla="*/ 4 h 80"/>
              <a:gd name="T2" fmla="*/ 138 w 143"/>
              <a:gd name="T3" fmla="*/ 0 h 80"/>
              <a:gd name="T4" fmla="*/ 5 w 143"/>
              <a:gd name="T5" fmla="*/ 0 h 80"/>
              <a:gd name="T6" fmla="*/ 0 w 143"/>
              <a:gd name="T7" fmla="*/ 4 h 80"/>
              <a:gd name="T8" fmla="*/ 0 w 143"/>
              <a:gd name="T9" fmla="*/ 75 h 80"/>
              <a:gd name="T10" fmla="*/ 5 w 143"/>
              <a:gd name="T11" fmla="*/ 80 h 80"/>
              <a:gd name="T12" fmla="*/ 24 w 143"/>
              <a:gd name="T13" fmla="*/ 80 h 80"/>
              <a:gd name="T14" fmla="*/ 24 w 143"/>
              <a:gd name="T15" fmla="*/ 79 h 80"/>
              <a:gd name="T16" fmla="*/ 35 w 143"/>
              <a:gd name="T17" fmla="*/ 68 h 80"/>
              <a:gd name="T18" fmla="*/ 46 w 143"/>
              <a:gd name="T19" fmla="*/ 79 h 80"/>
              <a:gd name="T20" fmla="*/ 46 w 143"/>
              <a:gd name="T21" fmla="*/ 80 h 80"/>
              <a:gd name="T22" fmla="*/ 99 w 143"/>
              <a:gd name="T23" fmla="*/ 80 h 80"/>
              <a:gd name="T24" fmla="*/ 99 w 143"/>
              <a:gd name="T25" fmla="*/ 79 h 80"/>
              <a:gd name="T26" fmla="*/ 110 w 143"/>
              <a:gd name="T27" fmla="*/ 68 h 80"/>
              <a:gd name="T28" fmla="*/ 121 w 143"/>
              <a:gd name="T29" fmla="*/ 79 h 80"/>
              <a:gd name="T30" fmla="*/ 121 w 143"/>
              <a:gd name="T31" fmla="*/ 80 h 80"/>
              <a:gd name="T32" fmla="*/ 138 w 143"/>
              <a:gd name="T33" fmla="*/ 80 h 80"/>
              <a:gd name="T34" fmla="*/ 143 w 143"/>
              <a:gd name="T35" fmla="*/ 75 h 80"/>
              <a:gd name="T36" fmla="*/ 143 w 143"/>
              <a:gd name="T3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3" h="80">
                <a:moveTo>
                  <a:pt x="143" y="4"/>
                </a:moveTo>
                <a:cubicBezTo>
                  <a:pt x="143" y="2"/>
                  <a:pt x="140" y="0"/>
                  <a:pt x="138" y="0"/>
                </a:cubicBezTo>
                <a:cubicBezTo>
                  <a:pt x="5" y="0"/>
                  <a:pt x="5" y="0"/>
                  <a:pt x="5" y="0"/>
                </a:cubicBezTo>
                <a:cubicBezTo>
                  <a:pt x="2" y="0"/>
                  <a:pt x="0" y="2"/>
                  <a:pt x="0" y="4"/>
                </a:cubicBezTo>
                <a:cubicBezTo>
                  <a:pt x="0" y="75"/>
                  <a:pt x="0" y="75"/>
                  <a:pt x="0" y="75"/>
                </a:cubicBezTo>
                <a:cubicBezTo>
                  <a:pt x="0" y="78"/>
                  <a:pt x="2" y="80"/>
                  <a:pt x="5" y="80"/>
                </a:cubicBezTo>
                <a:cubicBezTo>
                  <a:pt x="24" y="80"/>
                  <a:pt x="24" y="80"/>
                  <a:pt x="24" y="80"/>
                </a:cubicBezTo>
                <a:cubicBezTo>
                  <a:pt x="24" y="79"/>
                  <a:pt x="24" y="79"/>
                  <a:pt x="24" y="79"/>
                </a:cubicBezTo>
                <a:cubicBezTo>
                  <a:pt x="24" y="73"/>
                  <a:pt x="29" y="68"/>
                  <a:pt x="35" y="68"/>
                </a:cubicBezTo>
                <a:cubicBezTo>
                  <a:pt x="41" y="68"/>
                  <a:pt x="46" y="73"/>
                  <a:pt x="46" y="79"/>
                </a:cubicBezTo>
                <a:cubicBezTo>
                  <a:pt x="46" y="79"/>
                  <a:pt x="46" y="79"/>
                  <a:pt x="46" y="80"/>
                </a:cubicBezTo>
                <a:cubicBezTo>
                  <a:pt x="99" y="80"/>
                  <a:pt x="99" y="80"/>
                  <a:pt x="99" y="80"/>
                </a:cubicBezTo>
                <a:cubicBezTo>
                  <a:pt x="99" y="79"/>
                  <a:pt x="99" y="79"/>
                  <a:pt x="99" y="79"/>
                </a:cubicBezTo>
                <a:cubicBezTo>
                  <a:pt x="99" y="73"/>
                  <a:pt x="104" y="68"/>
                  <a:pt x="110" y="68"/>
                </a:cubicBezTo>
                <a:cubicBezTo>
                  <a:pt x="116" y="68"/>
                  <a:pt x="121" y="73"/>
                  <a:pt x="121" y="79"/>
                </a:cubicBezTo>
                <a:cubicBezTo>
                  <a:pt x="121" y="79"/>
                  <a:pt x="121" y="79"/>
                  <a:pt x="121" y="80"/>
                </a:cubicBezTo>
                <a:cubicBezTo>
                  <a:pt x="138" y="80"/>
                  <a:pt x="138" y="80"/>
                  <a:pt x="138" y="80"/>
                </a:cubicBezTo>
                <a:cubicBezTo>
                  <a:pt x="140" y="80"/>
                  <a:pt x="143" y="78"/>
                  <a:pt x="143" y="75"/>
                </a:cubicBezTo>
                <a:lnTo>
                  <a:pt x="143" y="4"/>
                </a:lnTo>
                <a:close/>
              </a:path>
            </a:pathLst>
          </a:custGeom>
          <a:solidFill>
            <a:srgbClr val="4142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0" name="Freeform 37">
            <a:extLst>
              <a:ext uri="{FF2B5EF4-FFF2-40B4-BE49-F238E27FC236}">
                <a16:creationId xmlns:a16="http://schemas.microsoft.com/office/drawing/2014/main" xmlns="" id="{38C56B92-5ACB-43F8-8E5F-9531AE896536}"/>
              </a:ext>
            </a:extLst>
          </p:cNvPr>
          <p:cNvSpPr>
            <a:spLocks/>
          </p:cNvSpPr>
          <p:nvPr/>
        </p:nvSpPr>
        <p:spPr bwMode="auto">
          <a:xfrm>
            <a:off x="10731750" y="1530595"/>
            <a:ext cx="30644" cy="99900"/>
          </a:xfrm>
          <a:custGeom>
            <a:avLst/>
            <a:gdLst>
              <a:gd name="T0" fmla="*/ 2 w 21"/>
              <a:gd name="T1" fmla="*/ 0 h 69"/>
              <a:gd name="T2" fmla="*/ 0 w 21"/>
              <a:gd name="T3" fmla="*/ 9 h 69"/>
              <a:gd name="T4" fmla="*/ 16 w 21"/>
              <a:gd name="T5" fmla="*/ 69 h 69"/>
              <a:gd name="T6" fmla="*/ 21 w 21"/>
              <a:gd name="T7" fmla="*/ 68 h 69"/>
              <a:gd name="T8" fmla="*/ 21 w 21"/>
              <a:gd name="T9" fmla="*/ 68 h 69"/>
              <a:gd name="T10" fmla="*/ 6 w 21"/>
              <a:gd name="T11" fmla="*/ 8 h 69"/>
              <a:gd name="T12" fmla="*/ 8 w 21"/>
              <a:gd name="T13" fmla="*/ 0 h 69"/>
              <a:gd name="T14" fmla="*/ 2 w 21"/>
              <a:gd name="T15" fmla="*/ 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69">
                <a:moveTo>
                  <a:pt x="2" y="0"/>
                </a:moveTo>
                <a:cubicBezTo>
                  <a:pt x="0" y="3"/>
                  <a:pt x="0" y="6"/>
                  <a:pt x="0" y="9"/>
                </a:cubicBezTo>
                <a:cubicBezTo>
                  <a:pt x="16" y="69"/>
                  <a:pt x="16" y="69"/>
                  <a:pt x="16" y="69"/>
                </a:cubicBezTo>
                <a:cubicBezTo>
                  <a:pt x="17" y="68"/>
                  <a:pt x="19" y="68"/>
                  <a:pt x="21" y="68"/>
                </a:cubicBezTo>
                <a:cubicBezTo>
                  <a:pt x="21" y="68"/>
                  <a:pt x="21" y="68"/>
                  <a:pt x="21" y="68"/>
                </a:cubicBezTo>
                <a:cubicBezTo>
                  <a:pt x="6" y="8"/>
                  <a:pt x="6" y="8"/>
                  <a:pt x="6" y="8"/>
                </a:cubicBezTo>
                <a:cubicBezTo>
                  <a:pt x="6" y="5"/>
                  <a:pt x="6" y="2"/>
                  <a:pt x="8" y="0"/>
                </a:cubicBezTo>
                <a:lnTo>
                  <a:pt x="2" y="0"/>
                </a:lnTo>
                <a:close/>
              </a:path>
            </a:pathLst>
          </a:custGeom>
          <a:solidFill>
            <a:srgbClr val="2828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1" name="Freeform 38">
            <a:extLst>
              <a:ext uri="{FF2B5EF4-FFF2-40B4-BE49-F238E27FC236}">
                <a16:creationId xmlns:a16="http://schemas.microsoft.com/office/drawing/2014/main" xmlns="" id="{CFB5B5A7-F8C2-42DD-9E0E-159186AF1621}"/>
              </a:ext>
            </a:extLst>
          </p:cNvPr>
          <p:cNvSpPr>
            <a:spLocks/>
          </p:cNvSpPr>
          <p:nvPr/>
        </p:nvSpPr>
        <p:spPr bwMode="auto">
          <a:xfrm>
            <a:off x="10647172" y="1530595"/>
            <a:ext cx="32483" cy="98675"/>
          </a:xfrm>
          <a:custGeom>
            <a:avLst/>
            <a:gdLst>
              <a:gd name="T0" fmla="*/ 0 w 22"/>
              <a:gd name="T1" fmla="*/ 68 h 68"/>
              <a:gd name="T2" fmla="*/ 3 w 22"/>
              <a:gd name="T3" fmla="*/ 68 h 68"/>
              <a:gd name="T4" fmla="*/ 6 w 22"/>
              <a:gd name="T5" fmla="*/ 68 h 68"/>
              <a:gd name="T6" fmla="*/ 22 w 22"/>
              <a:gd name="T7" fmla="*/ 9 h 68"/>
              <a:gd name="T8" fmla="*/ 22 w 22"/>
              <a:gd name="T9" fmla="*/ 8 h 68"/>
              <a:gd name="T10" fmla="*/ 20 w 22"/>
              <a:gd name="T11" fmla="*/ 0 h 68"/>
              <a:gd name="T12" fmla="*/ 14 w 22"/>
              <a:gd name="T13" fmla="*/ 0 h 68"/>
              <a:gd name="T14" fmla="*/ 14 w 22"/>
              <a:gd name="T15" fmla="*/ 0 h 68"/>
              <a:gd name="T16" fmla="*/ 16 w 22"/>
              <a:gd name="T17" fmla="*/ 8 h 68"/>
              <a:gd name="T18" fmla="*/ 0 w 22"/>
              <a:gd name="T19"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68">
                <a:moveTo>
                  <a:pt x="0" y="68"/>
                </a:moveTo>
                <a:cubicBezTo>
                  <a:pt x="1" y="68"/>
                  <a:pt x="2" y="68"/>
                  <a:pt x="3" y="68"/>
                </a:cubicBezTo>
                <a:cubicBezTo>
                  <a:pt x="4" y="68"/>
                  <a:pt x="5" y="68"/>
                  <a:pt x="6" y="68"/>
                </a:cubicBezTo>
                <a:cubicBezTo>
                  <a:pt x="22" y="9"/>
                  <a:pt x="22" y="9"/>
                  <a:pt x="22" y="9"/>
                </a:cubicBezTo>
                <a:cubicBezTo>
                  <a:pt x="22" y="8"/>
                  <a:pt x="22" y="8"/>
                  <a:pt x="22" y="8"/>
                </a:cubicBezTo>
                <a:cubicBezTo>
                  <a:pt x="22" y="6"/>
                  <a:pt x="22" y="3"/>
                  <a:pt x="20" y="0"/>
                </a:cubicBezTo>
                <a:cubicBezTo>
                  <a:pt x="14" y="0"/>
                  <a:pt x="14" y="0"/>
                  <a:pt x="14" y="0"/>
                </a:cubicBezTo>
                <a:cubicBezTo>
                  <a:pt x="14" y="0"/>
                  <a:pt x="14" y="0"/>
                  <a:pt x="14" y="0"/>
                </a:cubicBezTo>
                <a:cubicBezTo>
                  <a:pt x="16" y="2"/>
                  <a:pt x="16" y="5"/>
                  <a:pt x="16" y="8"/>
                </a:cubicBezTo>
                <a:lnTo>
                  <a:pt x="0" y="68"/>
                </a:lnTo>
                <a:close/>
              </a:path>
            </a:pathLst>
          </a:custGeom>
          <a:solidFill>
            <a:srgbClr val="2828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2" name="Freeform 39">
            <a:extLst>
              <a:ext uri="{FF2B5EF4-FFF2-40B4-BE49-F238E27FC236}">
                <a16:creationId xmlns:a16="http://schemas.microsoft.com/office/drawing/2014/main" xmlns="" id="{A150E28E-D684-4220-BC51-48EC93999A12}"/>
              </a:ext>
            </a:extLst>
          </p:cNvPr>
          <p:cNvSpPr>
            <a:spLocks/>
          </p:cNvSpPr>
          <p:nvPr/>
        </p:nvSpPr>
        <p:spPr bwMode="auto">
          <a:xfrm>
            <a:off x="10645946" y="-822274"/>
            <a:ext cx="119513" cy="2464415"/>
          </a:xfrm>
          <a:custGeom>
            <a:avLst/>
            <a:gdLst>
              <a:gd name="T0" fmla="*/ 64 w 81"/>
              <a:gd name="T1" fmla="*/ 1601 h 1699"/>
              <a:gd name="T2" fmla="*/ 66 w 81"/>
              <a:gd name="T3" fmla="*/ 1589 h 1699"/>
              <a:gd name="T4" fmla="*/ 71 w 81"/>
              <a:gd name="T5" fmla="*/ 1580 h 1699"/>
              <a:gd name="T6" fmla="*/ 63 w 81"/>
              <a:gd name="T7" fmla="*/ 1555 h 1699"/>
              <a:gd name="T8" fmla="*/ 44 w 81"/>
              <a:gd name="T9" fmla="*/ 1550 h 1699"/>
              <a:gd name="T10" fmla="*/ 44 w 81"/>
              <a:gd name="T11" fmla="*/ 0 h 1699"/>
              <a:gd name="T12" fmla="*/ 37 w 81"/>
              <a:gd name="T13" fmla="*/ 0 h 1699"/>
              <a:gd name="T14" fmla="*/ 37 w 81"/>
              <a:gd name="T15" fmla="*/ 1550 h 1699"/>
              <a:gd name="T16" fmla="*/ 18 w 81"/>
              <a:gd name="T17" fmla="*/ 1555 h 1699"/>
              <a:gd name="T18" fmla="*/ 10 w 81"/>
              <a:gd name="T19" fmla="*/ 1580 h 1699"/>
              <a:gd name="T20" fmla="*/ 15 w 81"/>
              <a:gd name="T21" fmla="*/ 1589 h 1699"/>
              <a:gd name="T22" fmla="*/ 17 w 81"/>
              <a:gd name="T23" fmla="*/ 1601 h 1699"/>
              <a:gd name="T24" fmla="*/ 0 w 81"/>
              <a:gd name="T25" fmla="*/ 1695 h 1699"/>
              <a:gd name="T26" fmla="*/ 2 w 81"/>
              <a:gd name="T27" fmla="*/ 1698 h 1699"/>
              <a:gd name="T28" fmla="*/ 6 w 81"/>
              <a:gd name="T29" fmla="*/ 1696 h 1699"/>
              <a:gd name="T30" fmla="*/ 23 w 81"/>
              <a:gd name="T31" fmla="*/ 1602 h 1699"/>
              <a:gd name="T32" fmla="*/ 23 w 81"/>
              <a:gd name="T33" fmla="*/ 1602 h 1699"/>
              <a:gd name="T34" fmla="*/ 20 w 81"/>
              <a:gd name="T35" fmla="*/ 1587 h 1699"/>
              <a:gd name="T36" fmla="*/ 15 w 81"/>
              <a:gd name="T37" fmla="*/ 1577 h 1699"/>
              <a:gd name="T38" fmla="*/ 21 w 81"/>
              <a:gd name="T39" fmla="*/ 1561 h 1699"/>
              <a:gd name="T40" fmla="*/ 37 w 81"/>
              <a:gd name="T41" fmla="*/ 1556 h 1699"/>
              <a:gd name="T42" fmla="*/ 37 w 81"/>
              <a:gd name="T43" fmla="*/ 1561 h 1699"/>
              <a:gd name="T44" fmla="*/ 40 w 81"/>
              <a:gd name="T45" fmla="*/ 1564 h 1699"/>
              <a:gd name="T46" fmla="*/ 44 w 81"/>
              <a:gd name="T47" fmla="*/ 1561 h 1699"/>
              <a:gd name="T48" fmla="*/ 44 w 81"/>
              <a:gd name="T49" fmla="*/ 1556 h 1699"/>
              <a:gd name="T50" fmla="*/ 60 w 81"/>
              <a:gd name="T51" fmla="*/ 1561 h 1699"/>
              <a:gd name="T52" fmla="*/ 66 w 81"/>
              <a:gd name="T53" fmla="*/ 1577 h 1699"/>
              <a:gd name="T54" fmla="*/ 61 w 81"/>
              <a:gd name="T55" fmla="*/ 1586 h 1699"/>
              <a:gd name="T56" fmla="*/ 58 w 81"/>
              <a:gd name="T57" fmla="*/ 1602 h 1699"/>
              <a:gd name="T58" fmla="*/ 75 w 81"/>
              <a:gd name="T59" fmla="*/ 1696 h 1699"/>
              <a:gd name="T60" fmla="*/ 78 w 81"/>
              <a:gd name="T61" fmla="*/ 1699 h 1699"/>
              <a:gd name="T62" fmla="*/ 79 w 81"/>
              <a:gd name="T63" fmla="*/ 1698 h 1699"/>
              <a:gd name="T64" fmla="*/ 81 w 81"/>
              <a:gd name="T65" fmla="*/ 1695 h 1699"/>
              <a:gd name="T66" fmla="*/ 64 w 81"/>
              <a:gd name="T67" fmla="*/ 1601 h 1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 h="1699">
                <a:moveTo>
                  <a:pt x="64" y="1601"/>
                </a:moveTo>
                <a:cubicBezTo>
                  <a:pt x="64" y="1597"/>
                  <a:pt x="64" y="1593"/>
                  <a:pt x="66" y="1589"/>
                </a:cubicBezTo>
                <a:cubicBezTo>
                  <a:pt x="71" y="1580"/>
                  <a:pt x="71" y="1580"/>
                  <a:pt x="71" y="1580"/>
                </a:cubicBezTo>
                <a:cubicBezTo>
                  <a:pt x="76" y="1571"/>
                  <a:pt x="72" y="1560"/>
                  <a:pt x="63" y="1555"/>
                </a:cubicBezTo>
                <a:cubicBezTo>
                  <a:pt x="57" y="1552"/>
                  <a:pt x="51" y="1550"/>
                  <a:pt x="44" y="1550"/>
                </a:cubicBezTo>
                <a:cubicBezTo>
                  <a:pt x="44" y="0"/>
                  <a:pt x="44" y="0"/>
                  <a:pt x="44" y="0"/>
                </a:cubicBezTo>
                <a:cubicBezTo>
                  <a:pt x="37" y="0"/>
                  <a:pt x="37" y="0"/>
                  <a:pt x="37" y="0"/>
                </a:cubicBezTo>
                <a:cubicBezTo>
                  <a:pt x="37" y="1550"/>
                  <a:pt x="37" y="1550"/>
                  <a:pt x="37" y="1550"/>
                </a:cubicBezTo>
                <a:cubicBezTo>
                  <a:pt x="30" y="1551"/>
                  <a:pt x="24" y="1552"/>
                  <a:pt x="18" y="1555"/>
                </a:cubicBezTo>
                <a:cubicBezTo>
                  <a:pt x="9" y="1560"/>
                  <a:pt x="5" y="1571"/>
                  <a:pt x="10" y="1580"/>
                </a:cubicBezTo>
                <a:cubicBezTo>
                  <a:pt x="15" y="1589"/>
                  <a:pt x="15" y="1589"/>
                  <a:pt x="15" y="1589"/>
                </a:cubicBezTo>
                <a:cubicBezTo>
                  <a:pt x="17" y="1593"/>
                  <a:pt x="17" y="1597"/>
                  <a:pt x="17" y="1601"/>
                </a:cubicBezTo>
                <a:cubicBezTo>
                  <a:pt x="0" y="1695"/>
                  <a:pt x="0" y="1695"/>
                  <a:pt x="0" y="1695"/>
                </a:cubicBezTo>
                <a:cubicBezTo>
                  <a:pt x="0" y="1696"/>
                  <a:pt x="1" y="1698"/>
                  <a:pt x="2" y="1698"/>
                </a:cubicBezTo>
                <a:cubicBezTo>
                  <a:pt x="4" y="1698"/>
                  <a:pt x="5" y="1697"/>
                  <a:pt x="6" y="1696"/>
                </a:cubicBezTo>
                <a:cubicBezTo>
                  <a:pt x="23" y="1602"/>
                  <a:pt x="23" y="1602"/>
                  <a:pt x="23" y="1602"/>
                </a:cubicBezTo>
                <a:cubicBezTo>
                  <a:pt x="23" y="1602"/>
                  <a:pt x="23" y="1602"/>
                  <a:pt x="23" y="1602"/>
                </a:cubicBezTo>
                <a:cubicBezTo>
                  <a:pt x="24" y="1596"/>
                  <a:pt x="23" y="1591"/>
                  <a:pt x="20" y="1587"/>
                </a:cubicBezTo>
                <a:cubicBezTo>
                  <a:pt x="15" y="1577"/>
                  <a:pt x="15" y="1577"/>
                  <a:pt x="15" y="1577"/>
                </a:cubicBezTo>
                <a:cubicBezTo>
                  <a:pt x="12" y="1571"/>
                  <a:pt x="15" y="1564"/>
                  <a:pt x="21" y="1561"/>
                </a:cubicBezTo>
                <a:cubicBezTo>
                  <a:pt x="26" y="1558"/>
                  <a:pt x="31" y="1557"/>
                  <a:pt x="37" y="1556"/>
                </a:cubicBezTo>
                <a:cubicBezTo>
                  <a:pt x="37" y="1561"/>
                  <a:pt x="37" y="1561"/>
                  <a:pt x="37" y="1561"/>
                </a:cubicBezTo>
                <a:cubicBezTo>
                  <a:pt x="37" y="1562"/>
                  <a:pt x="39" y="1564"/>
                  <a:pt x="40" y="1564"/>
                </a:cubicBezTo>
                <a:cubicBezTo>
                  <a:pt x="42" y="1564"/>
                  <a:pt x="44" y="1562"/>
                  <a:pt x="44" y="1561"/>
                </a:cubicBezTo>
                <a:cubicBezTo>
                  <a:pt x="44" y="1556"/>
                  <a:pt x="44" y="1556"/>
                  <a:pt x="44" y="1556"/>
                </a:cubicBezTo>
                <a:cubicBezTo>
                  <a:pt x="50" y="1556"/>
                  <a:pt x="55" y="1558"/>
                  <a:pt x="60" y="1561"/>
                </a:cubicBezTo>
                <a:cubicBezTo>
                  <a:pt x="66" y="1564"/>
                  <a:pt x="69" y="1571"/>
                  <a:pt x="66" y="1577"/>
                </a:cubicBezTo>
                <a:cubicBezTo>
                  <a:pt x="61" y="1586"/>
                  <a:pt x="61" y="1586"/>
                  <a:pt x="61" y="1586"/>
                </a:cubicBezTo>
                <a:cubicBezTo>
                  <a:pt x="58" y="1591"/>
                  <a:pt x="58" y="1597"/>
                  <a:pt x="58" y="1602"/>
                </a:cubicBezTo>
                <a:cubicBezTo>
                  <a:pt x="75" y="1696"/>
                  <a:pt x="75" y="1696"/>
                  <a:pt x="75" y="1696"/>
                </a:cubicBezTo>
                <a:cubicBezTo>
                  <a:pt x="75" y="1697"/>
                  <a:pt x="77" y="1699"/>
                  <a:pt x="78" y="1699"/>
                </a:cubicBezTo>
                <a:cubicBezTo>
                  <a:pt x="78" y="1699"/>
                  <a:pt x="78" y="1698"/>
                  <a:pt x="79" y="1698"/>
                </a:cubicBezTo>
                <a:cubicBezTo>
                  <a:pt x="80" y="1698"/>
                  <a:pt x="81" y="1697"/>
                  <a:pt x="81" y="1695"/>
                </a:cubicBezTo>
                <a:lnTo>
                  <a:pt x="64" y="1601"/>
                </a:lnTo>
                <a:close/>
              </a:path>
            </a:pathLst>
          </a:custGeom>
          <a:solidFill>
            <a:srgbClr val="9C9C9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3" name="Freeform 91">
            <a:extLst>
              <a:ext uri="{FF2B5EF4-FFF2-40B4-BE49-F238E27FC236}">
                <a16:creationId xmlns:a16="http://schemas.microsoft.com/office/drawing/2014/main" xmlns="" id="{CEC255B9-23F2-4AF5-9F95-228EB7E3EF09}"/>
              </a:ext>
            </a:extLst>
          </p:cNvPr>
          <p:cNvSpPr>
            <a:spLocks noEditPoints="1"/>
          </p:cNvSpPr>
          <p:nvPr/>
        </p:nvSpPr>
        <p:spPr bwMode="auto">
          <a:xfrm>
            <a:off x="7818593" y="2824996"/>
            <a:ext cx="761265" cy="361810"/>
          </a:xfrm>
          <a:custGeom>
            <a:avLst/>
            <a:gdLst>
              <a:gd name="T0" fmla="*/ 227 w 3643"/>
              <a:gd name="T1" fmla="*/ 1180 h 1728"/>
              <a:gd name="T2" fmla="*/ 163 w 3643"/>
              <a:gd name="T3" fmla="*/ 1377 h 1728"/>
              <a:gd name="T4" fmla="*/ 282 w 3643"/>
              <a:gd name="T5" fmla="*/ 1542 h 1728"/>
              <a:gd name="T6" fmla="*/ 491 w 3643"/>
              <a:gd name="T7" fmla="*/ 1542 h 1728"/>
              <a:gd name="T8" fmla="*/ 611 w 3643"/>
              <a:gd name="T9" fmla="*/ 1377 h 1728"/>
              <a:gd name="T10" fmla="*/ 548 w 3643"/>
              <a:gd name="T11" fmla="*/ 1180 h 1728"/>
              <a:gd name="T12" fmla="*/ 2303 w 3643"/>
              <a:gd name="T13" fmla="*/ 1114 h 1728"/>
              <a:gd name="T14" fmla="*/ 2120 w 3643"/>
              <a:gd name="T15" fmla="*/ 1207 h 1728"/>
              <a:gd name="T16" fmla="*/ 2088 w 3643"/>
              <a:gd name="T17" fmla="*/ 1413 h 1728"/>
              <a:gd name="T18" fmla="*/ 2232 w 3643"/>
              <a:gd name="T19" fmla="*/ 1556 h 1728"/>
              <a:gd name="T20" fmla="*/ 2438 w 3643"/>
              <a:gd name="T21" fmla="*/ 1523 h 1728"/>
              <a:gd name="T22" fmla="*/ 2531 w 3643"/>
              <a:gd name="T23" fmla="*/ 1341 h 1728"/>
              <a:gd name="T24" fmla="*/ 2438 w 3643"/>
              <a:gd name="T25" fmla="*/ 1157 h 1728"/>
              <a:gd name="T26" fmla="*/ 3220 w 3643"/>
              <a:gd name="T27" fmla="*/ 163 h 1728"/>
              <a:gd name="T28" fmla="*/ 3055 w 3643"/>
              <a:gd name="T29" fmla="*/ 282 h 1728"/>
              <a:gd name="T30" fmla="*/ 3055 w 3643"/>
              <a:gd name="T31" fmla="*/ 492 h 1728"/>
              <a:gd name="T32" fmla="*/ 3220 w 3643"/>
              <a:gd name="T33" fmla="*/ 611 h 1728"/>
              <a:gd name="T34" fmla="*/ 3417 w 3643"/>
              <a:gd name="T35" fmla="*/ 547 h 1728"/>
              <a:gd name="T36" fmla="*/ 3480 w 3643"/>
              <a:gd name="T37" fmla="*/ 350 h 1728"/>
              <a:gd name="T38" fmla="*/ 3360 w 3643"/>
              <a:gd name="T39" fmla="*/ 185 h 1728"/>
              <a:gd name="T40" fmla="*/ 1268 w 3643"/>
              <a:gd name="T41" fmla="*/ 172 h 1728"/>
              <a:gd name="T42" fmla="*/ 1124 w 3643"/>
              <a:gd name="T43" fmla="*/ 316 h 1728"/>
              <a:gd name="T44" fmla="*/ 1157 w 3643"/>
              <a:gd name="T45" fmla="*/ 522 h 1728"/>
              <a:gd name="T46" fmla="*/ 1339 w 3643"/>
              <a:gd name="T47" fmla="*/ 615 h 1728"/>
              <a:gd name="T48" fmla="*/ 1523 w 3643"/>
              <a:gd name="T49" fmla="*/ 522 h 1728"/>
              <a:gd name="T50" fmla="*/ 1555 w 3643"/>
              <a:gd name="T51" fmla="*/ 316 h 1728"/>
              <a:gd name="T52" fmla="*/ 1411 w 3643"/>
              <a:gd name="T53" fmla="*/ 172 h 1728"/>
              <a:gd name="T54" fmla="*/ 3396 w 3643"/>
              <a:gd name="T55" fmla="*/ 26 h 1728"/>
              <a:gd name="T56" fmla="*/ 3598 w 3643"/>
              <a:gd name="T57" fmla="*/ 205 h 1728"/>
              <a:gd name="T58" fmla="*/ 3631 w 3643"/>
              <a:gd name="T59" fmla="*/ 482 h 1728"/>
              <a:gd name="T60" fmla="*/ 3477 w 3643"/>
              <a:gd name="T61" fmla="*/ 704 h 1728"/>
              <a:gd name="T62" fmla="*/ 3210 w 3643"/>
              <a:gd name="T63" fmla="*/ 772 h 1728"/>
              <a:gd name="T64" fmla="*/ 2649 w 3643"/>
              <a:gd name="T65" fmla="*/ 1167 h 1728"/>
              <a:gd name="T66" fmla="*/ 2678 w 3643"/>
              <a:gd name="T67" fmla="*/ 1436 h 1728"/>
              <a:gd name="T68" fmla="*/ 2524 w 3643"/>
              <a:gd name="T69" fmla="*/ 1658 h 1728"/>
              <a:gd name="T70" fmla="*/ 2255 w 3643"/>
              <a:gd name="T71" fmla="*/ 1725 h 1728"/>
              <a:gd name="T72" fmla="*/ 2014 w 3643"/>
              <a:gd name="T73" fmla="*/ 1597 h 1728"/>
              <a:gd name="T74" fmla="*/ 1917 w 3643"/>
              <a:gd name="T75" fmla="*/ 1341 h 1728"/>
              <a:gd name="T76" fmla="*/ 1551 w 3643"/>
              <a:gd name="T77" fmla="*/ 711 h 1728"/>
              <a:gd name="T78" fmla="*/ 1294 w 3643"/>
              <a:gd name="T79" fmla="*/ 772 h 1728"/>
              <a:gd name="T80" fmla="*/ 732 w 3643"/>
              <a:gd name="T81" fmla="*/ 1167 h 1728"/>
              <a:gd name="T82" fmla="*/ 762 w 3643"/>
              <a:gd name="T83" fmla="*/ 1436 h 1728"/>
              <a:gd name="T84" fmla="*/ 607 w 3643"/>
              <a:gd name="T85" fmla="*/ 1658 h 1728"/>
              <a:gd name="T86" fmla="*/ 338 w 3643"/>
              <a:gd name="T87" fmla="*/ 1725 h 1728"/>
              <a:gd name="T88" fmla="*/ 97 w 3643"/>
              <a:gd name="T89" fmla="*/ 1597 h 1728"/>
              <a:gd name="T90" fmla="*/ 0 w 3643"/>
              <a:gd name="T91" fmla="*/ 1341 h 1728"/>
              <a:gd name="T92" fmla="*/ 97 w 3643"/>
              <a:gd name="T93" fmla="*/ 1084 h 1728"/>
              <a:gd name="T94" fmla="*/ 338 w 3643"/>
              <a:gd name="T95" fmla="*/ 957 h 1728"/>
              <a:gd name="T96" fmla="*/ 597 w 3643"/>
              <a:gd name="T97" fmla="*/ 1016 h 1728"/>
              <a:gd name="T98" fmla="*/ 952 w 3643"/>
              <a:gd name="T99" fmla="*/ 387 h 1728"/>
              <a:gd name="T100" fmla="*/ 1051 w 3643"/>
              <a:gd name="T101" fmla="*/ 130 h 1728"/>
              <a:gd name="T102" fmla="*/ 1291 w 3643"/>
              <a:gd name="T103" fmla="*/ 2 h 1728"/>
              <a:gd name="T104" fmla="*/ 1561 w 3643"/>
              <a:gd name="T105" fmla="*/ 69 h 1728"/>
              <a:gd name="T106" fmla="*/ 1714 w 3643"/>
              <a:gd name="T107" fmla="*/ 291 h 1728"/>
              <a:gd name="T108" fmla="*/ 1686 w 3643"/>
              <a:gd name="T109" fmla="*/ 560 h 1728"/>
              <a:gd name="T110" fmla="*/ 2255 w 3643"/>
              <a:gd name="T111" fmla="*/ 957 h 1728"/>
              <a:gd name="T112" fmla="*/ 2514 w 3643"/>
              <a:gd name="T113" fmla="*/ 1016 h 1728"/>
              <a:gd name="T114" fmla="*/ 2869 w 3643"/>
              <a:gd name="T115" fmla="*/ 387 h 1728"/>
              <a:gd name="T116" fmla="*/ 2968 w 3643"/>
              <a:gd name="T117" fmla="*/ 130 h 1728"/>
              <a:gd name="T118" fmla="*/ 3208 w 3643"/>
              <a:gd name="T119" fmla="*/ 2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3" h="1728">
                <a:moveTo>
                  <a:pt x="387" y="1114"/>
                </a:moveTo>
                <a:lnTo>
                  <a:pt x="350" y="1116"/>
                </a:lnTo>
                <a:lnTo>
                  <a:pt x="315" y="1125"/>
                </a:lnTo>
                <a:lnTo>
                  <a:pt x="282" y="1139"/>
                </a:lnTo>
                <a:lnTo>
                  <a:pt x="253" y="1157"/>
                </a:lnTo>
                <a:lnTo>
                  <a:pt x="227" y="1180"/>
                </a:lnTo>
                <a:lnTo>
                  <a:pt x="204" y="1207"/>
                </a:lnTo>
                <a:lnTo>
                  <a:pt x="185" y="1237"/>
                </a:lnTo>
                <a:lnTo>
                  <a:pt x="171" y="1269"/>
                </a:lnTo>
                <a:lnTo>
                  <a:pt x="163" y="1304"/>
                </a:lnTo>
                <a:lnTo>
                  <a:pt x="160" y="1341"/>
                </a:lnTo>
                <a:lnTo>
                  <a:pt x="163" y="1377"/>
                </a:lnTo>
                <a:lnTo>
                  <a:pt x="171" y="1413"/>
                </a:lnTo>
                <a:lnTo>
                  <a:pt x="185" y="1445"/>
                </a:lnTo>
                <a:lnTo>
                  <a:pt x="204" y="1475"/>
                </a:lnTo>
                <a:lnTo>
                  <a:pt x="227" y="1501"/>
                </a:lnTo>
                <a:lnTo>
                  <a:pt x="253" y="1523"/>
                </a:lnTo>
                <a:lnTo>
                  <a:pt x="282" y="1542"/>
                </a:lnTo>
                <a:lnTo>
                  <a:pt x="315" y="1556"/>
                </a:lnTo>
                <a:lnTo>
                  <a:pt x="350" y="1564"/>
                </a:lnTo>
                <a:lnTo>
                  <a:pt x="387" y="1568"/>
                </a:lnTo>
                <a:lnTo>
                  <a:pt x="424" y="1564"/>
                </a:lnTo>
                <a:lnTo>
                  <a:pt x="458" y="1556"/>
                </a:lnTo>
                <a:lnTo>
                  <a:pt x="491" y="1542"/>
                </a:lnTo>
                <a:lnTo>
                  <a:pt x="521" y="1523"/>
                </a:lnTo>
                <a:lnTo>
                  <a:pt x="548" y="1501"/>
                </a:lnTo>
                <a:lnTo>
                  <a:pt x="570" y="1475"/>
                </a:lnTo>
                <a:lnTo>
                  <a:pt x="588" y="1445"/>
                </a:lnTo>
                <a:lnTo>
                  <a:pt x="602" y="1413"/>
                </a:lnTo>
                <a:lnTo>
                  <a:pt x="611" y="1377"/>
                </a:lnTo>
                <a:lnTo>
                  <a:pt x="614" y="1341"/>
                </a:lnTo>
                <a:lnTo>
                  <a:pt x="611" y="1304"/>
                </a:lnTo>
                <a:lnTo>
                  <a:pt x="602" y="1269"/>
                </a:lnTo>
                <a:lnTo>
                  <a:pt x="588" y="1237"/>
                </a:lnTo>
                <a:lnTo>
                  <a:pt x="570" y="1207"/>
                </a:lnTo>
                <a:lnTo>
                  <a:pt x="548" y="1180"/>
                </a:lnTo>
                <a:lnTo>
                  <a:pt x="521" y="1157"/>
                </a:lnTo>
                <a:lnTo>
                  <a:pt x="491" y="1139"/>
                </a:lnTo>
                <a:lnTo>
                  <a:pt x="458" y="1125"/>
                </a:lnTo>
                <a:lnTo>
                  <a:pt x="424" y="1116"/>
                </a:lnTo>
                <a:lnTo>
                  <a:pt x="387" y="1114"/>
                </a:lnTo>
                <a:close/>
                <a:moveTo>
                  <a:pt x="2303" y="1114"/>
                </a:moveTo>
                <a:lnTo>
                  <a:pt x="2266" y="1116"/>
                </a:lnTo>
                <a:lnTo>
                  <a:pt x="2232" y="1125"/>
                </a:lnTo>
                <a:lnTo>
                  <a:pt x="2199" y="1139"/>
                </a:lnTo>
                <a:lnTo>
                  <a:pt x="2169" y="1157"/>
                </a:lnTo>
                <a:lnTo>
                  <a:pt x="2142" y="1180"/>
                </a:lnTo>
                <a:lnTo>
                  <a:pt x="2120" y="1207"/>
                </a:lnTo>
                <a:lnTo>
                  <a:pt x="2102" y="1237"/>
                </a:lnTo>
                <a:lnTo>
                  <a:pt x="2088" y="1269"/>
                </a:lnTo>
                <a:lnTo>
                  <a:pt x="2079" y="1304"/>
                </a:lnTo>
                <a:lnTo>
                  <a:pt x="2076" y="1341"/>
                </a:lnTo>
                <a:lnTo>
                  <a:pt x="2079" y="1377"/>
                </a:lnTo>
                <a:lnTo>
                  <a:pt x="2088" y="1413"/>
                </a:lnTo>
                <a:lnTo>
                  <a:pt x="2102" y="1445"/>
                </a:lnTo>
                <a:lnTo>
                  <a:pt x="2120" y="1475"/>
                </a:lnTo>
                <a:lnTo>
                  <a:pt x="2142" y="1501"/>
                </a:lnTo>
                <a:lnTo>
                  <a:pt x="2169" y="1523"/>
                </a:lnTo>
                <a:lnTo>
                  <a:pt x="2199" y="1542"/>
                </a:lnTo>
                <a:lnTo>
                  <a:pt x="2232" y="1556"/>
                </a:lnTo>
                <a:lnTo>
                  <a:pt x="2266" y="1564"/>
                </a:lnTo>
                <a:lnTo>
                  <a:pt x="2303" y="1568"/>
                </a:lnTo>
                <a:lnTo>
                  <a:pt x="2340" y="1564"/>
                </a:lnTo>
                <a:lnTo>
                  <a:pt x="2375" y="1556"/>
                </a:lnTo>
                <a:lnTo>
                  <a:pt x="2408" y="1542"/>
                </a:lnTo>
                <a:lnTo>
                  <a:pt x="2438" y="1523"/>
                </a:lnTo>
                <a:lnTo>
                  <a:pt x="2463" y="1501"/>
                </a:lnTo>
                <a:lnTo>
                  <a:pt x="2486" y="1475"/>
                </a:lnTo>
                <a:lnTo>
                  <a:pt x="2505" y="1445"/>
                </a:lnTo>
                <a:lnTo>
                  <a:pt x="2519" y="1413"/>
                </a:lnTo>
                <a:lnTo>
                  <a:pt x="2527" y="1377"/>
                </a:lnTo>
                <a:lnTo>
                  <a:pt x="2531" y="1341"/>
                </a:lnTo>
                <a:lnTo>
                  <a:pt x="2527" y="1304"/>
                </a:lnTo>
                <a:lnTo>
                  <a:pt x="2519" y="1269"/>
                </a:lnTo>
                <a:lnTo>
                  <a:pt x="2505" y="1237"/>
                </a:lnTo>
                <a:lnTo>
                  <a:pt x="2486" y="1207"/>
                </a:lnTo>
                <a:lnTo>
                  <a:pt x="2463" y="1180"/>
                </a:lnTo>
                <a:lnTo>
                  <a:pt x="2438" y="1157"/>
                </a:lnTo>
                <a:lnTo>
                  <a:pt x="2408" y="1139"/>
                </a:lnTo>
                <a:lnTo>
                  <a:pt x="2375" y="1125"/>
                </a:lnTo>
                <a:lnTo>
                  <a:pt x="2340" y="1116"/>
                </a:lnTo>
                <a:lnTo>
                  <a:pt x="2303" y="1114"/>
                </a:lnTo>
                <a:close/>
                <a:moveTo>
                  <a:pt x="3256" y="160"/>
                </a:moveTo>
                <a:lnTo>
                  <a:pt x="3220" y="163"/>
                </a:lnTo>
                <a:lnTo>
                  <a:pt x="3184" y="172"/>
                </a:lnTo>
                <a:lnTo>
                  <a:pt x="3152" y="185"/>
                </a:lnTo>
                <a:lnTo>
                  <a:pt x="3122" y="204"/>
                </a:lnTo>
                <a:lnTo>
                  <a:pt x="3096" y="226"/>
                </a:lnTo>
                <a:lnTo>
                  <a:pt x="3073" y="253"/>
                </a:lnTo>
                <a:lnTo>
                  <a:pt x="3055" y="282"/>
                </a:lnTo>
                <a:lnTo>
                  <a:pt x="3041" y="316"/>
                </a:lnTo>
                <a:lnTo>
                  <a:pt x="3032" y="350"/>
                </a:lnTo>
                <a:lnTo>
                  <a:pt x="3030" y="387"/>
                </a:lnTo>
                <a:lnTo>
                  <a:pt x="3032" y="424"/>
                </a:lnTo>
                <a:lnTo>
                  <a:pt x="3041" y="458"/>
                </a:lnTo>
                <a:lnTo>
                  <a:pt x="3055" y="492"/>
                </a:lnTo>
                <a:lnTo>
                  <a:pt x="3073" y="522"/>
                </a:lnTo>
                <a:lnTo>
                  <a:pt x="3096" y="547"/>
                </a:lnTo>
                <a:lnTo>
                  <a:pt x="3122" y="570"/>
                </a:lnTo>
                <a:lnTo>
                  <a:pt x="3152" y="589"/>
                </a:lnTo>
                <a:lnTo>
                  <a:pt x="3184" y="602"/>
                </a:lnTo>
                <a:lnTo>
                  <a:pt x="3220" y="611"/>
                </a:lnTo>
                <a:lnTo>
                  <a:pt x="3256" y="615"/>
                </a:lnTo>
                <a:lnTo>
                  <a:pt x="3293" y="611"/>
                </a:lnTo>
                <a:lnTo>
                  <a:pt x="3328" y="602"/>
                </a:lnTo>
                <a:lnTo>
                  <a:pt x="3360" y="589"/>
                </a:lnTo>
                <a:lnTo>
                  <a:pt x="3390" y="570"/>
                </a:lnTo>
                <a:lnTo>
                  <a:pt x="3417" y="547"/>
                </a:lnTo>
                <a:lnTo>
                  <a:pt x="3439" y="522"/>
                </a:lnTo>
                <a:lnTo>
                  <a:pt x="3458" y="492"/>
                </a:lnTo>
                <a:lnTo>
                  <a:pt x="3472" y="458"/>
                </a:lnTo>
                <a:lnTo>
                  <a:pt x="3480" y="424"/>
                </a:lnTo>
                <a:lnTo>
                  <a:pt x="3483" y="387"/>
                </a:lnTo>
                <a:lnTo>
                  <a:pt x="3480" y="350"/>
                </a:lnTo>
                <a:lnTo>
                  <a:pt x="3472" y="316"/>
                </a:lnTo>
                <a:lnTo>
                  <a:pt x="3458" y="282"/>
                </a:lnTo>
                <a:lnTo>
                  <a:pt x="3439" y="253"/>
                </a:lnTo>
                <a:lnTo>
                  <a:pt x="3417" y="226"/>
                </a:lnTo>
                <a:lnTo>
                  <a:pt x="3390" y="204"/>
                </a:lnTo>
                <a:lnTo>
                  <a:pt x="3360" y="185"/>
                </a:lnTo>
                <a:lnTo>
                  <a:pt x="3328" y="172"/>
                </a:lnTo>
                <a:lnTo>
                  <a:pt x="3293" y="163"/>
                </a:lnTo>
                <a:lnTo>
                  <a:pt x="3256" y="160"/>
                </a:lnTo>
                <a:close/>
                <a:moveTo>
                  <a:pt x="1339" y="160"/>
                </a:moveTo>
                <a:lnTo>
                  <a:pt x="1303" y="163"/>
                </a:lnTo>
                <a:lnTo>
                  <a:pt x="1268" y="172"/>
                </a:lnTo>
                <a:lnTo>
                  <a:pt x="1235" y="185"/>
                </a:lnTo>
                <a:lnTo>
                  <a:pt x="1206" y="204"/>
                </a:lnTo>
                <a:lnTo>
                  <a:pt x="1179" y="226"/>
                </a:lnTo>
                <a:lnTo>
                  <a:pt x="1157" y="253"/>
                </a:lnTo>
                <a:lnTo>
                  <a:pt x="1138" y="282"/>
                </a:lnTo>
                <a:lnTo>
                  <a:pt x="1124" y="316"/>
                </a:lnTo>
                <a:lnTo>
                  <a:pt x="1116" y="350"/>
                </a:lnTo>
                <a:lnTo>
                  <a:pt x="1113" y="387"/>
                </a:lnTo>
                <a:lnTo>
                  <a:pt x="1116" y="424"/>
                </a:lnTo>
                <a:lnTo>
                  <a:pt x="1124" y="458"/>
                </a:lnTo>
                <a:lnTo>
                  <a:pt x="1138" y="492"/>
                </a:lnTo>
                <a:lnTo>
                  <a:pt x="1157" y="522"/>
                </a:lnTo>
                <a:lnTo>
                  <a:pt x="1179" y="547"/>
                </a:lnTo>
                <a:lnTo>
                  <a:pt x="1206" y="570"/>
                </a:lnTo>
                <a:lnTo>
                  <a:pt x="1235" y="589"/>
                </a:lnTo>
                <a:lnTo>
                  <a:pt x="1268" y="602"/>
                </a:lnTo>
                <a:lnTo>
                  <a:pt x="1303" y="611"/>
                </a:lnTo>
                <a:lnTo>
                  <a:pt x="1339" y="615"/>
                </a:lnTo>
                <a:lnTo>
                  <a:pt x="1376" y="611"/>
                </a:lnTo>
                <a:lnTo>
                  <a:pt x="1411" y="602"/>
                </a:lnTo>
                <a:lnTo>
                  <a:pt x="1443" y="589"/>
                </a:lnTo>
                <a:lnTo>
                  <a:pt x="1473" y="570"/>
                </a:lnTo>
                <a:lnTo>
                  <a:pt x="1500" y="547"/>
                </a:lnTo>
                <a:lnTo>
                  <a:pt x="1523" y="522"/>
                </a:lnTo>
                <a:lnTo>
                  <a:pt x="1541" y="492"/>
                </a:lnTo>
                <a:lnTo>
                  <a:pt x="1555" y="458"/>
                </a:lnTo>
                <a:lnTo>
                  <a:pt x="1564" y="424"/>
                </a:lnTo>
                <a:lnTo>
                  <a:pt x="1566" y="387"/>
                </a:lnTo>
                <a:lnTo>
                  <a:pt x="1564" y="350"/>
                </a:lnTo>
                <a:lnTo>
                  <a:pt x="1555" y="316"/>
                </a:lnTo>
                <a:lnTo>
                  <a:pt x="1541" y="282"/>
                </a:lnTo>
                <a:lnTo>
                  <a:pt x="1523" y="253"/>
                </a:lnTo>
                <a:lnTo>
                  <a:pt x="1500" y="226"/>
                </a:lnTo>
                <a:lnTo>
                  <a:pt x="1473" y="204"/>
                </a:lnTo>
                <a:lnTo>
                  <a:pt x="1443" y="185"/>
                </a:lnTo>
                <a:lnTo>
                  <a:pt x="1411" y="172"/>
                </a:lnTo>
                <a:lnTo>
                  <a:pt x="1376" y="163"/>
                </a:lnTo>
                <a:lnTo>
                  <a:pt x="1339" y="160"/>
                </a:lnTo>
                <a:close/>
                <a:moveTo>
                  <a:pt x="3256" y="0"/>
                </a:moveTo>
                <a:lnTo>
                  <a:pt x="3305" y="2"/>
                </a:lnTo>
                <a:lnTo>
                  <a:pt x="3351" y="11"/>
                </a:lnTo>
                <a:lnTo>
                  <a:pt x="3396" y="26"/>
                </a:lnTo>
                <a:lnTo>
                  <a:pt x="3438" y="46"/>
                </a:lnTo>
                <a:lnTo>
                  <a:pt x="3477" y="69"/>
                </a:lnTo>
                <a:lnTo>
                  <a:pt x="3513" y="98"/>
                </a:lnTo>
                <a:lnTo>
                  <a:pt x="3545" y="130"/>
                </a:lnTo>
                <a:lnTo>
                  <a:pt x="3574" y="166"/>
                </a:lnTo>
                <a:lnTo>
                  <a:pt x="3598" y="205"/>
                </a:lnTo>
                <a:lnTo>
                  <a:pt x="3617" y="247"/>
                </a:lnTo>
                <a:lnTo>
                  <a:pt x="3631" y="291"/>
                </a:lnTo>
                <a:lnTo>
                  <a:pt x="3640" y="339"/>
                </a:lnTo>
                <a:lnTo>
                  <a:pt x="3643" y="387"/>
                </a:lnTo>
                <a:lnTo>
                  <a:pt x="3640" y="435"/>
                </a:lnTo>
                <a:lnTo>
                  <a:pt x="3631" y="482"/>
                </a:lnTo>
                <a:lnTo>
                  <a:pt x="3617" y="527"/>
                </a:lnTo>
                <a:lnTo>
                  <a:pt x="3598" y="569"/>
                </a:lnTo>
                <a:lnTo>
                  <a:pt x="3574" y="608"/>
                </a:lnTo>
                <a:lnTo>
                  <a:pt x="3545" y="644"/>
                </a:lnTo>
                <a:lnTo>
                  <a:pt x="3513" y="676"/>
                </a:lnTo>
                <a:lnTo>
                  <a:pt x="3477" y="704"/>
                </a:lnTo>
                <a:lnTo>
                  <a:pt x="3438" y="729"/>
                </a:lnTo>
                <a:lnTo>
                  <a:pt x="3396" y="748"/>
                </a:lnTo>
                <a:lnTo>
                  <a:pt x="3351" y="762"/>
                </a:lnTo>
                <a:lnTo>
                  <a:pt x="3305" y="771"/>
                </a:lnTo>
                <a:lnTo>
                  <a:pt x="3256" y="774"/>
                </a:lnTo>
                <a:lnTo>
                  <a:pt x="3210" y="772"/>
                </a:lnTo>
                <a:lnTo>
                  <a:pt x="3166" y="763"/>
                </a:lnTo>
                <a:lnTo>
                  <a:pt x="3124" y="751"/>
                </a:lnTo>
                <a:lnTo>
                  <a:pt x="3083" y="733"/>
                </a:lnTo>
                <a:lnTo>
                  <a:pt x="3045" y="711"/>
                </a:lnTo>
                <a:lnTo>
                  <a:pt x="2627" y="1129"/>
                </a:lnTo>
                <a:lnTo>
                  <a:pt x="2649" y="1167"/>
                </a:lnTo>
                <a:lnTo>
                  <a:pt x="2667" y="1208"/>
                </a:lnTo>
                <a:lnTo>
                  <a:pt x="2679" y="1250"/>
                </a:lnTo>
                <a:lnTo>
                  <a:pt x="2688" y="1294"/>
                </a:lnTo>
                <a:lnTo>
                  <a:pt x="2690" y="1341"/>
                </a:lnTo>
                <a:lnTo>
                  <a:pt x="2687" y="1389"/>
                </a:lnTo>
                <a:lnTo>
                  <a:pt x="2678" y="1436"/>
                </a:lnTo>
                <a:lnTo>
                  <a:pt x="2665" y="1480"/>
                </a:lnTo>
                <a:lnTo>
                  <a:pt x="2645" y="1522"/>
                </a:lnTo>
                <a:lnTo>
                  <a:pt x="2620" y="1562"/>
                </a:lnTo>
                <a:lnTo>
                  <a:pt x="2593" y="1597"/>
                </a:lnTo>
                <a:lnTo>
                  <a:pt x="2561" y="1629"/>
                </a:lnTo>
                <a:lnTo>
                  <a:pt x="2524" y="1658"/>
                </a:lnTo>
                <a:lnTo>
                  <a:pt x="2485" y="1683"/>
                </a:lnTo>
                <a:lnTo>
                  <a:pt x="2443" y="1701"/>
                </a:lnTo>
                <a:lnTo>
                  <a:pt x="2398" y="1716"/>
                </a:lnTo>
                <a:lnTo>
                  <a:pt x="2351" y="1725"/>
                </a:lnTo>
                <a:lnTo>
                  <a:pt x="2303" y="1728"/>
                </a:lnTo>
                <a:lnTo>
                  <a:pt x="2255" y="1725"/>
                </a:lnTo>
                <a:lnTo>
                  <a:pt x="2208" y="1716"/>
                </a:lnTo>
                <a:lnTo>
                  <a:pt x="2163" y="1701"/>
                </a:lnTo>
                <a:lnTo>
                  <a:pt x="2121" y="1683"/>
                </a:lnTo>
                <a:lnTo>
                  <a:pt x="2083" y="1658"/>
                </a:lnTo>
                <a:lnTo>
                  <a:pt x="2046" y="1629"/>
                </a:lnTo>
                <a:lnTo>
                  <a:pt x="2014" y="1597"/>
                </a:lnTo>
                <a:lnTo>
                  <a:pt x="1985" y="1562"/>
                </a:lnTo>
                <a:lnTo>
                  <a:pt x="1962" y="1522"/>
                </a:lnTo>
                <a:lnTo>
                  <a:pt x="1942" y="1480"/>
                </a:lnTo>
                <a:lnTo>
                  <a:pt x="1928" y="1436"/>
                </a:lnTo>
                <a:lnTo>
                  <a:pt x="1919" y="1389"/>
                </a:lnTo>
                <a:lnTo>
                  <a:pt x="1917" y="1341"/>
                </a:lnTo>
                <a:lnTo>
                  <a:pt x="1919" y="1296"/>
                </a:lnTo>
                <a:lnTo>
                  <a:pt x="1927" y="1253"/>
                </a:lnTo>
                <a:lnTo>
                  <a:pt x="1939" y="1212"/>
                </a:lnTo>
                <a:lnTo>
                  <a:pt x="1954" y="1172"/>
                </a:lnTo>
                <a:lnTo>
                  <a:pt x="1975" y="1136"/>
                </a:lnTo>
                <a:lnTo>
                  <a:pt x="1551" y="711"/>
                </a:lnTo>
                <a:lnTo>
                  <a:pt x="1513" y="733"/>
                </a:lnTo>
                <a:lnTo>
                  <a:pt x="1472" y="751"/>
                </a:lnTo>
                <a:lnTo>
                  <a:pt x="1430" y="763"/>
                </a:lnTo>
                <a:lnTo>
                  <a:pt x="1386" y="772"/>
                </a:lnTo>
                <a:lnTo>
                  <a:pt x="1339" y="774"/>
                </a:lnTo>
                <a:lnTo>
                  <a:pt x="1294" y="772"/>
                </a:lnTo>
                <a:lnTo>
                  <a:pt x="1249" y="763"/>
                </a:lnTo>
                <a:lnTo>
                  <a:pt x="1207" y="751"/>
                </a:lnTo>
                <a:lnTo>
                  <a:pt x="1167" y="733"/>
                </a:lnTo>
                <a:lnTo>
                  <a:pt x="1128" y="711"/>
                </a:lnTo>
                <a:lnTo>
                  <a:pt x="711" y="1129"/>
                </a:lnTo>
                <a:lnTo>
                  <a:pt x="732" y="1167"/>
                </a:lnTo>
                <a:lnTo>
                  <a:pt x="750" y="1208"/>
                </a:lnTo>
                <a:lnTo>
                  <a:pt x="763" y="1250"/>
                </a:lnTo>
                <a:lnTo>
                  <a:pt x="771" y="1294"/>
                </a:lnTo>
                <a:lnTo>
                  <a:pt x="773" y="1341"/>
                </a:lnTo>
                <a:lnTo>
                  <a:pt x="771" y="1389"/>
                </a:lnTo>
                <a:lnTo>
                  <a:pt x="762" y="1436"/>
                </a:lnTo>
                <a:lnTo>
                  <a:pt x="748" y="1480"/>
                </a:lnTo>
                <a:lnTo>
                  <a:pt x="728" y="1522"/>
                </a:lnTo>
                <a:lnTo>
                  <a:pt x="705" y="1562"/>
                </a:lnTo>
                <a:lnTo>
                  <a:pt x="676" y="1597"/>
                </a:lnTo>
                <a:lnTo>
                  <a:pt x="644" y="1629"/>
                </a:lnTo>
                <a:lnTo>
                  <a:pt x="607" y="1658"/>
                </a:lnTo>
                <a:lnTo>
                  <a:pt x="569" y="1683"/>
                </a:lnTo>
                <a:lnTo>
                  <a:pt x="526" y="1701"/>
                </a:lnTo>
                <a:lnTo>
                  <a:pt x="482" y="1716"/>
                </a:lnTo>
                <a:lnTo>
                  <a:pt x="436" y="1725"/>
                </a:lnTo>
                <a:lnTo>
                  <a:pt x="387" y="1728"/>
                </a:lnTo>
                <a:lnTo>
                  <a:pt x="338" y="1725"/>
                </a:lnTo>
                <a:lnTo>
                  <a:pt x="292" y="1716"/>
                </a:lnTo>
                <a:lnTo>
                  <a:pt x="247" y="1701"/>
                </a:lnTo>
                <a:lnTo>
                  <a:pt x="205" y="1683"/>
                </a:lnTo>
                <a:lnTo>
                  <a:pt x="166" y="1658"/>
                </a:lnTo>
                <a:lnTo>
                  <a:pt x="131" y="1629"/>
                </a:lnTo>
                <a:lnTo>
                  <a:pt x="97" y="1597"/>
                </a:lnTo>
                <a:lnTo>
                  <a:pt x="70" y="1562"/>
                </a:lnTo>
                <a:lnTo>
                  <a:pt x="45" y="1522"/>
                </a:lnTo>
                <a:lnTo>
                  <a:pt x="27" y="1480"/>
                </a:lnTo>
                <a:lnTo>
                  <a:pt x="12" y="1436"/>
                </a:lnTo>
                <a:lnTo>
                  <a:pt x="3" y="1389"/>
                </a:lnTo>
                <a:lnTo>
                  <a:pt x="0" y="1341"/>
                </a:lnTo>
                <a:lnTo>
                  <a:pt x="3" y="1292"/>
                </a:lnTo>
                <a:lnTo>
                  <a:pt x="12" y="1245"/>
                </a:lnTo>
                <a:lnTo>
                  <a:pt x="27" y="1201"/>
                </a:lnTo>
                <a:lnTo>
                  <a:pt x="45" y="1159"/>
                </a:lnTo>
                <a:lnTo>
                  <a:pt x="70" y="1119"/>
                </a:lnTo>
                <a:lnTo>
                  <a:pt x="97" y="1084"/>
                </a:lnTo>
                <a:lnTo>
                  <a:pt x="131" y="1052"/>
                </a:lnTo>
                <a:lnTo>
                  <a:pt x="166" y="1023"/>
                </a:lnTo>
                <a:lnTo>
                  <a:pt x="205" y="999"/>
                </a:lnTo>
                <a:lnTo>
                  <a:pt x="247" y="980"/>
                </a:lnTo>
                <a:lnTo>
                  <a:pt x="292" y="965"/>
                </a:lnTo>
                <a:lnTo>
                  <a:pt x="338" y="957"/>
                </a:lnTo>
                <a:lnTo>
                  <a:pt x="387" y="953"/>
                </a:lnTo>
                <a:lnTo>
                  <a:pt x="432" y="957"/>
                </a:lnTo>
                <a:lnTo>
                  <a:pt x="477" y="964"/>
                </a:lnTo>
                <a:lnTo>
                  <a:pt x="520" y="976"/>
                </a:lnTo>
                <a:lnTo>
                  <a:pt x="560" y="994"/>
                </a:lnTo>
                <a:lnTo>
                  <a:pt x="597" y="1016"/>
                </a:lnTo>
                <a:lnTo>
                  <a:pt x="1015" y="598"/>
                </a:lnTo>
                <a:lnTo>
                  <a:pt x="994" y="560"/>
                </a:lnTo>
                <a:lnTo>
                  <a:pt x="977" y="520"/>
                </a:lnTo>
                <a:lnTo>
                  <a:pt x="963" y="477"/>
                </a:lnTo>
                <a:lnTo>
                  <a:pt x="956" y="433"/>
                </a:lnTo>
                <a:lnTo>
                  <a:pt x="952" y="387"/>
                </a:lnTo>
                <a:lnTo>
                  <a:pt x="956" y="339"/>
                </a:lnTo>
                <a:lnTo>
                  <a:pt x="964" y="291"/>
                </a:lnTo>
                <a:lnTo>
                  <a:pt x="979" y="247"/>
                </a:lnTo>
                <a:lnTo>
                  <a:pt x="998" y="205"/>
                </a:lnTo>
                <a:lnTo>
                  <a:pt x="1022" y="166"/>
                </a:lnTo>
                <a:lnTo>
                  <a:pt x="1051" y="130"/>
                </a:lnTo>
                <a:lnTo>
                  <a:pt x="1083" y="98"/>
                </a:lnTo>
                <a:lnTo>
                  <a:pt x="1118" y="69"/>
                </a:lnTo>
                <a:lnTo>
                  <a:pt x="1158" y="46"/>
                </a:lnTo>
                <a:lnTo>
                  <a:pt x="1200" y="26"/>
                </a:lnTo>
                <a:lnTo>
                  <a:pt x="1244" y="11"/>
                </a:lnTo>
                <a:lnTo>
                  <a:pt x="1291" y="2"/>
                </a:lnTo>
                <a:lnTo>
                  <a:pt x="1339" y="0"/>
                </a:lnTo>
                <a:lnTo>
                  <a:pt x="1388" y="2"/>
                </a:lnTo>
                <a:lnTo>
                  <a:pt x="1435" y="11"/>
                </a:lnTo>
                <a:lnTo>
                  <a:pt x="1479" y="26"/>
                </a:lnTo>
                <a:lnTo>
                  <a:pt x="1521" y="46"/>
                </a:lnTo>
                <a:lnTo>
                  <a:pt x="1561" y="69"/>
                </a:lnTo>
                <a:lnTo>
                  <a:pt x="1596" y="98"/>
                </a:lnTo>
                <a:lnTo>
                  <a:pt x="1628" y="130"/>
                </a:lnTo>
                <a:lnTo>
                  <a:pt x="1657" y="166"/>
                </a:lnTo>
                <a:lnTo>
                  <a:pt x="1681" y="205"/>
                </a:lnTo>
                <a:lnTo>
                  <a:pt x="1700" y="247"/>
                </a:lnTo>
                <a:lnTo>
                  <a:pt x="1714" y="291"/>
                </a:lnTo>
                <a:lnTo>
                  <a:pt x="1723" y="339"/>
                </a:lnTo>
                <a:lnTo>
                  <a:pt x="1727" y="387"/>
                </a:lnTo>
                <a:lnTo>
                  <a:pt x="1723" y="433"/>
                </a:lnTo>
                <a:lnTo>
                  <a:pt x="1716" y="477"/>
                </a:lnTo>
                <a:lnTo>
                  <a:pt x="1703" y="520"/>
                </a:lnTo>
                <a:lnTo>
                  <a:pt x="1686" y="560"/>
                </a:lnTo>
                <a:lnTo>
                  <a:pt x="1664" y="598"/>
                </a:lnTo>
                <a:lnTo>
                  <a:pt x="2086" y="1021"/>
                </a:lnTo>
                <a:lnTo>
                  <a:pt x="2125" y="997"/>
                </a:lnTo>
                <a:lnTo>
                  <a:pt x="2166" y="979"/>
                </a:lnTo>
                <a:lnTo>
                  <a:pt x="2210" y="965"/>
                </a:lnTo>
                <a:lnTo>
                  <a:pt x="2255" y="957"/>
                </a:lnTo>
                <a:lnTo>
                  <a:pt x="2303" y="953"/>
                </a:lnTo>
                <a:lnTo>
                  <a:pt x="2349" y="957"/>
                </a:lnTo>
                <a:lnTo>
                  <a:pt x="2394" y="964"/>
                </a:lnTo>
                <a:lnTo>
                  <a:pt x="2437" y="976"/>
                </a:lnTo>
                <a:lnTo>
                  <a:pt x="2476" y="994"/>
                </a:lnTo>
                <a:lnTo>
                  <a:pt x="2514" y="1016"/>
                </a:lnTo>
                <a:lnTo>
                  <a:pt x="2932" y="598"/>
                </a:lnTo>
                <a:lnTo>
                  <a:pt x="2910" y="560"/>
                </a:lnTo>
                <a:lnTo>
                  <a:pt x="2892" y="520"/>
                </a:lnTo>
                <a:lnTo>
                  <a:pt x="2880" y="477"/>
                </a:lnTo>
                <a:lnTo>
                  <a:pt x="2872" y="433"/>
                </a:lnTo>
                <a:lnTo>
                  <a:pt x="2869" y="387"/>
                </a:lnTo>
                <a:lnTo>
                  <a:pt x="2872" y="339"/>
                </a:lnTo>
                <a:lnTo>
                  <a:pt x="2881" y="291"/>
                </a:lnTo>
                <a:lnTo>
                  <a:pt x="2896" y="247"/>
                </a:lnTo>
                <a:lnTo>
                  <a:pt x="2914" y="205"/>
                </a:lnTo>
                <a:lnTo>
                  <a:pt x="2939" y="166"/>
                </a:lnTo>
                <a:lnTo>
                  <a:pt x="2968" y="130"/>
                </a:lnTo>
                <a:lnTo>
                  <a:pt x="3000" y="98"/>
                </a:lnTo>
                <a:lnTo>
                  <a:pt x="3035" y="69"/>
                </a:lnTo>
                <a:lnTo>
                  <a:pt x="3075" y="46"/>
                </a:lnTo>
                <a:lnTo>
                  <a:pt x="3117" y="26"/>
                </a:lnTo>
                <a:lnTo>
                  <a:pt x="3161" y="11"/>
                </a:lnTo>
                <a:lnTo>
                  <a:pt x="3208" y="2"/>
                </a:lnTo>
                <a:lnTo>
                  <a:pt x="3256" y="0"/>
                </a:lnTo>
                <a:close/>
              </a:path>
            </a:pathLst>
          </a:custGeom>
          <a:solidFill>
            <a:srgbClr val="82AE4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4" name="Freeform 92">
            <a:extLst>
              <a:ext uri="{FF2B5EF4-FFF2-40B4-BE49-F238E27FC236}">
                <a16:creationId xmlns:a16="http://schemas.microsoft.com/office/drawing/2014/main" xmlns="" id="{02E30A7E-9C02-405B-BECD-58CDE2C56D1F}"/>
              </a:ext>
            </a:extLst>
          </p:cNvPr>
          <p:cNvSpPr>
            <a:spLocks/>
          </p:cNvSpPr>
          <p:nvPr/>
        </p:nvSpPr>
        <p:spPr bwMode="auto">
          <a:xfrm>
            <a:off x="8019367" y="3025769"/>
            <a:ext cx="66925" cy="66924"/>
          </a:xfrm>
          <a:custGeom>
            <a:avLst/>
            <a:gdLst>
              <a:gd name="T0" fmla="*/ 242 w 322"/>
              <a:gd name="T1" fmla="*/ 0 h 322"/>
              <a:gd name="T2" fmla="*/ 262 w 322"/>
              <a:gd name="T3" fmla="*/ 2 h 322"/>
              <a:gd name="T4" fmla="*/ 282 w 322"/>
              <a:gd name="T5" fmla="*/ 10 h 322"/>
              <a:gd name="T6" fmla="*/ 299 w 322"/>
              <a:gd name="T7" fmla="*/ 23 h 322"/>
              <a:gd name="T8" fmla="*/ 312 w 322"/>
              <a:gd name="T9" fmla="*/ 40 h 322"/>
              <a:gd name="T10" fmla="*/ 320 w 322"/>
              <a:gd name="T11" fmla="*/ 59 h 322"/>
              <a:gd name="T12" fmla="*/ 322 w 322"/>
              <a:gd name="T13" fmla="*/ 80 h 322"/>
              <a:gd name="T14" fmla="*/ 320 w 322"/>
              <a:gd name="T15" fmla="*/ 99 h 322"/>
              <a:gd name="T16" fmla="*/ 312 w 322"/>
              <a:gd name="T17" fmla="*/ 118 h 322"/>
              <a:gd name="T18" fmla="*/ 299 w 322"/>
              <a:gd name="T19" fmla="*/ 136 h 322"/>
              <a:gd name="T20" fmla="*/ 136 w 322"/>
              <a:gd name="T21" fmla="*/ 299 h 322"/>
              <a:gd name="T22" fmla="*/ 119 w 322"/>
              <a:gd name="T23" fmla="*/ 312 h 322"/>
              <a:gd name="T24" fmla="*/ 100 w 322"/>
              <a:gd name="T25" fmla="*/ 320 h 322"/>
              <a:gd name="T26" fmla="*/ 80 w 322"/>
              <a:gd name="T27" fmla="*/ 322 h 322"/>
              <a:gd name="T28" fmla="*/ 60 w 322"/>
              <a:gd name="T29" fmla="*/ 320 h 322"/>
              <a:gd name="T30" fmla="*/ 40 w 322"/>
              <a:gd name="T31" fmla="*/ 312 h 322"/>
              <a:gd name="T32" fmla="*/ 23 w 322"/>
              <a:gd name="T33" fmla="*/ 299 h 322"/>
              <a:gd name="T34" fmla="*/ 10 w 322"/>
              <a:gd name="T35" fmla="*/ 282 h 322"/>
              <a:gd name="T36" fmla="*/ 2 w 322"/>
              <a:gd name="T37" fmla="*/ 262 h 322"/>
              <a:gd name="T38" fmla="*/ 0 w 322"/>
              <a:gd name="T39" fmla="*/ 242 h 322"/>
              <a:gd name="T40" fmla="*/ 2 w 322"/>
              <a:gd name="T41" fmla="*/ 221 h 322"/>
              <a:gd name="T42" fmla="*/ 10 w 322"/>
              <a:gd name="T43" fmla="*/ 202 h 322"/>
              <a:gd name="T44" fmla="*/ 23 w 322"/>
              <a:gd name="T45" fmla="*/ 186 h 322"/>
              <a:gd name="T46" fmla="*/ 186 w 322"/>
              <a:gd name="T47" fmla="*/ 23 h 322"/>
              <a:gd name="T48" fmla="*/ 202 w 322"/>
              <a:gd name="T49" fmla="*/ 10 h 322"/>
              <a:gd name="T50" fmla="*/ 222 w 322"/>
              <a:gd name="T51" fmla="*/ 2 h 322"/>
              <a:gd name="T52" fmla="*/ 242 w 322"/>
              <a:gd name="T53"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322">
                <a:moveTo>
                  <a:pt x="242" y="0"/>
                </a:moveTo>
                <a:lnTo>
                  <a:pt x="262" y="2"/>
                </a:lnTo>
                <a:lnTo>
                  <a:pt x="282" y="10"/>
                </a:lnTo>
                <a:lnTo>
                  <a:pt x="299" y="23"/>
                </a:lnTo>
                <a:lnTo>
                  <a:pt x="312" y="40"/>
                </a:lnTo>
                <a:lnTo>
                  <a:pt x="320" y="59"/>
                </a:lnTo>
                <a:lnTo>
                  <a:pt x="322" y="80"/>
                </a:lnTo>
                <a:lnTo>
                  <a:pt x="320" y="99"/>
                </a:lnTo>
                <a:lnTo>
                  <a:pt x="312" y="118"/>
                </a:lnTo>
                <a:lnTo>
                  <a:pt x="299" y="136"/>
                </a:lnTo>
                <a:lnTo>
                  <a:pt x="136" y="299"/>
                </a:lnTo>
                <a:lnTo>
                  <a:pt x="119" y="312"/>
                </a:lnTo>
                <a:lnTo>
                  <a:pt x="100" y="320"/>
                </a:lnTo>
                <a:lnTo>
                  <a:pt x="80" y="322"/>
                </a:lnTo>
                <a:lnTo>
                  <a:pt x="60" y="320"/>
                </a:lnTo>
                <a:lnTo>
                  <a:pt x="40" y="312"/>
                </a:lnTo>
                <a:lnTo>
                  <a:pt x="23" y="299"/>
                </a:lnTo>
                <a:lnTo>
                  <a:pt x="10" y="282"/>
                </a:lnTo>
                <a:lnTo>
                  <a:pt x="2" y="262"/>
                </a:lnTo>
                <a:lnTo>
                  <a:pt x="0" y="242"/>
                </a:lnTo>
                <a:lnTo>
                  <a:pt x="2" y="221"/>
                </a:lnTo>
                <a:lnTo>
                  <a:pt x="10" y="202"/>
                </a:lnTo>
                <a:lnTo>
                  <a:pt x="23" y="186"/>
                </a:lnTo>
                <a:lnTo>
                  <a:pt x="186" y="23"/>
                </a:lnTo>
                <a:lnTo>
                  <a:pt x="202" y="10"/>
                </a:lnTo>
                <a:lnTo>
                  <a:pt x="222" y="2"/>
                </a:lnTo>
                <a:lnTo>
                  <a:pt x="242" y="0"/>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5" name="Freeform 93">
            <a:extLst>
              <a:ext uri="{FF2B5EF4-FFF2-40B4-BE49-F238E27FC236}">
                <a16:creationId xmlns:a16="http://schemas.microsoft.com/office/drawing/2014/main" xmlns="" id="{1CFC58E0-5A69-44AE-8F56-48762F7EA415}"/>
              </a:ext>
            </a:extLst>
          </p:cNvPr>
          <p:cNvSpPr>
            <a:spLocks/>
          </p:cNvSpPr>
          <p:nvPr/>
        </p:nvSpPr>
        <p:spPr bwMode="auto">
          <a:xfrm>
            <a:off x="8312161" y="2919108"/>
            <a:ext cx="66925" cy="66924"/>
          </a:xfrm>
          <a:custGeom>
            <a:avLst/>
            <a:gdLst>
              <a:gd name="T0" fmla="*/ 243 w 323"/>
              <a:gd name="T1" fmla="*/ 0 h 323"/>
              <a:gd name="T2" fmla="*/ 264 w 323"/>
              <a:gd name="T3" fmla="*/ 3 h 323"/>
              <a:gd name="T4" fmla="*/ 282 w 323"/>
              <a:gd name="T5" fmla="*/ 10 h 323"/>
              <a:gd name="T6" fmla="*/ 300 w 323"/>
              <a:gd name="T7" fmla="*/ 24 h 323"/>
              <a:gd name="T8" fmla="*/ 312 w 323"/>
              <a:gd name="T9" fmla="*/ 40 h 323"/>
              <a:gd name="T10" fmla="*/ 320 w 323"/>
              <a:gd name="T11" fmla="*/ 60 h 323"/>
              <a:gd name="T12" fmla="*/ 323 w 323"/>
              <a:gd name="T13" fmla="*/ 80 h 323"/>
              <a:gd name="T14" fmla="*/ 320 w 323"/>
              <a:gd name="T15" fmla="*/ 100 h 323"/>
              <a:gd name="T16" fmla="*/ 312 w 323"/>
              <a:gd name="T17" fmla="*/ 120 h 323"/>
              <a:gd name="T18" fmla="*/ 300 w 323"/>
              <a:gd name="T19" fmla="*/ 137 h 323"/>
              <a:gd name="T20" fmla="*/ 138 w 323"/>
              <a:gd name="T21" fmla="*/ 299 h 323"/>
              <a:gd name="T22" fmla="*/ 120 w 323"/>
              <a:gd name="T23" fmla="*/ 313 h 323"/>
              <a:gd name="T24" fmla="*/ 101 w 323"/>
              <a:gd name="T25" fmla="*/ 320 h 323"/>
              <a:gd name="T26" fmla="*/ 80 w 323"/>
              <a:gd name="T27" fmla="*/ 323 h 323"/>
              <a:gd name="T28" fmla="*/ 60 w 323"/>
              <a:gd name="T29" fmla="*/ 320 h 323"/>
              <a:gd name="T30" fmla="*/ 41 w 323"/>
              <a:gd name="T31" fmla="*/ 313 h 323"/>
              <a:gd name="T32" fmla="*/ 24 w 323"/>
              <a:gd name="T33" fmla="*/ 299 h 323"/>
              <a:gd name="T34" fmla="*/ 12 w 323"/>
              <a:gd name="T35" fmla="*/ 283 h 323"/>
              <a:gd name="T36" fmla="*/ 4 w 323"/>
              <a:gd name="T37" fmla="*/ 263 h 323"/>
              <a:gd name="T38" fmla="*/ 0 w 323"/>
              <a:gd name="T39" fmla="*/ 243 h 323"/>
              <a:gd name="T40" fmla="*/ 4 w 323"/>
              <a:gd name="T41" fmla="*/ 223 h 323"/>
              <a:gd name="T42" fmla="*/ 12 w 323"/>
              <a:gd name="T43" fmla="*/ 203 h 323"/>
              <a:gd name="T44" fmla="*/ 24 w 323"/>
              <a:gd name="T45" fmla="*/ 186 h 323"/>
              <a:gd name="T46" fmla="*/ 186 w 323"/>
              <a:gd name="T47" fmla="*/ 24 h 323"/>
              <a:gd name="T48" fmla="*/ 204 w 323"/>
              <a:gd name="T49" fmla="*/ 10 h 323"/>
              <a:gd name="T50" fmla="*/ 223 w 323"/>
              <a:gd name="T51" fmla="*/ 3 h 323"/>
              <a:gd name="T52" fmla="*/ 243 w 323"/>
              <a:gd name="T5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3" h="323">
                <a:moveTo>
                  <a:pt x="243" y="0"/>
                </a:moveTo>
                <a:lnTo>
                  <a:pt x="264" y="3"/>
                </a:lnTo>
                <a:lnTo>
                  <a:pt x="282" y="10"/>
                </a:lnTo>
                <a:lnTo>
                  <a:pt x="300" y="24"/>
                </a:lnTo>
                <a:lnTo>
                  <a:pt x="312" y="40"/>
                </a:lnTo>
                <a:lnTo>
                  <a:pt x="320" y="60"/>
                </a:lnTo>
                <a:lnTo>
                  <a:pt x="323" y="80"/>
                </a:lnTo>
                <a:lnTo>
                  <a:pt x="320" y="100"/>
                </a:lnTo>
                <a:lnTo>
                  <a:pt x="312" y="120"/>
                </a:lnTo>
                <a:lnTo>
                  <a:pt x="300" y="137"/>
                </a:lnTo>
                <a:lnTo>
                  <a:pt x="138" y="299"/>
                </a:lnTo>
                <a:lnTo>
                  <a:pt x="120" y="313"/>
                </a:lnTo>
                <a:lnTo>
                  <a:pt x="101" y="320"/>
                </a:lnTo>
                <a:lnTo>
                  <a:pt x="80" y="323"/>
                </a:lnTo>
                <a:lnTo>
                  <a:pt x="60" y="320"/>
                </a:lnTo>
                <a:lnTo>
                  <a:pt x="41" y="313"/>
                </a:lnTo>
                <a:lnTo>
                  <a:pt x="24" y="299"/>
                </a:lnTo>
                <a:lnTo>
                  <a:pt x="12" y="283"/>
                </a:lnTo>
                <a:lnTo>
                  <a:pt x="4" y="263"/>
                </a:lnTo>
                <a:lnTo>
                  <a:pt x="0" y="243"/>
                </a:lnTo>
                <a:lnTo>
                  <a:pt x="4" y="223"/>
                </a:lnTo>
                <a:lnTo>
                  <a:pt x="12" y="203"/>
                </a:lnTo>
                <a:lnTo>
                  <a:pt x="24" y="186"/>
                </a:lnTo>
                <a:lnTo>
                  <a:pt x="186" y="24"/>
                </a:lnTo>
                <a:lnTo>
                  <a:pt x="204" y="10"/>
                </a:lnTo>
                <a:lnTo>
                  <a:pt x="223" y="3"/>
                </a:lnTo>
                <a:lnTo>
                  <a:pt x="243" y="0"/>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 name="Freeform 98">
            <a:extLst>
              <a:ext uri="{FF2B5EF4-FFF2-40B4-BE49-F238E27FC236}">
                <a16:creationId xmlns:a16="http://schemas.microsoft.com/office/drawing/2014/main" xmlns="" id="{6910F329-C314-4F6F-BB27-7D502C59B1F5}"/>
              </a:ext>
            </a:extLst>
          </p:cNvPr>
          <p:cNvSpPr>
            <a:spLocks noEditPoints="1"/>
          </p:cNvSpPr>
          <p:nvPr/>
        </p:nvSpPr>
        <p:spPr bwMode="auto">
          <a:xfrm>
            <a:off x="10395528" y="1878660"/>
            <a:ext cx="620348" cy="620348"/>
          </a:xfrm>
          <a:custGeom>
            <a:avLst/>
            <a:gdLst>
              <a:gd name="T0" fmla="*/ 199 w 3650"/>
              <a:gd name="T1" fmla="*/ 3163 h 3649"/>
              <a:gd name="T2" fmla="*/ 212 w 3650"/>
              <a:gd name="T3" fmla="*/ 3337 h 3649"/>
              <a:gd name="T4" fmla="*/ 345 w 3650"/>
              <a:gd name="T5" fmla="*/ 3450 h 3649"/>
              <a:gd name="T6" fmla="*/ 518 w 3650"/>
              <a:gd name="T7" fmla="*/ 3437 h 3649"/>
              <a:gd name="T8" fmla="*/ 941 w 3650"/>
              <a:gd name="T9" fmla="*/ 2387 h 3649"/>
              <a:gd name="T10" fmla="*/ 2326 w 3650"/>
              <a:gd name="T11" fmla="*/ 187 h 3649"/>
              <a:gd name="T12" fmla="*/ 1968 w 3650"/>
              <a:gd name="T13" fmla="*/ 245 h 3649"/>
              <a:gd name="T14" fmla="*/ 1639 w 3650"/>
              <a:gd name="T15" fmla="*/ 418 h 3649"/>
              <a:gd name="T16" fmla="*/ 1369 w 3650"/>
              <a:gd name="T17" fmla="*/ 710 h 3649"/>
              <a:gd name="T18" fmla="*/ 1216 w 3650"/>
              <a:gd name="T19" fmla="*/ 1080 h 3649"/>
              <a:gd name="T20" fmla="*/ 1201 w 3650"/>
              <a:gd name="T21" fmla="*/ 1487 h 3649"/>
              <a:gd name="T22" fmla="*/ 1327 w 3650"/>
              <a:gd name="T23" fmla="*/ 1867 h 3649"/>
              <a:gd name="T24" fmla="*/ 1582 w 3650"/>
              <a:gd name="T25" fmla="*/ 2181 h 3649"/>
              <a:gd name="T26" fmla="*/ 1916 w 3650"/>
              <a:gd name="T27" fmla="*/ 2383 h 3649"/>
              <a:gd name="T28" fmla="*/ 2288 w 3650"/>
              <a:gd name="T29" fmla="*/ 2458 h 3649"/>
              <a:gd name="T30" fmla="*/ 2663 w 3650"/>
              <a:gd name="T31" fmla="*/ 2408 h 3649"/>
              <a:gd name="T32" fmla="*/ 3007 w 3650"/>
              <a:gd name="T33" fmla="*/ 2232 h 3649"/>
              <a:gd name="T34" fmla="*/ 3283 w 3650"/>
              <a:gd name="T35" fmla="*/ 1936 h 3649"/>
              <a:gd name="T36" fmla="*/ 3437 w 3650"/>
              <a:gd name="T37" fmla="*/ 1566 h 3649"/>
              <a:gd name="T38" fmla="*/ 3451 w 3650"/>
              <a:gd name="T39" fmla="*/ 1159 h 3649"/>
              <a:gd name="T40" fmla="*/ 3324 w 3650"/>
              <a:gd name="T41" fmla="*/ 779 h 3649"/>
              <a:gd name="T42" fmla="*/ 3073 w 3650"/>
              <a:gd name="T43" fmla="*/ 467 h 3649"/>
              <a:gd name="T44" fmla="*/ 2754 w 3650"/>
              <a:gd name="T45" fmla="*/ 270 h 3649"/>
              <a:gd name="T46" fmla="*/ 2399 w 3650"/>
              <a:gd name="T47" fmla="*/ 189 h 3649"/>
              <a:gd name="T48" fmla="*/ 2579 w 3650"/>
              <a:gd name="T49" fmla="*/ 23 h 3649"/>
              <a:gd name="T50" fmla="*/ 2980 w 3650"/>
              <a:gd name="T51" fmla="*/ 172 h 3649"/>
              <a:gd name="T52" fmla="*/ 3323 w 3650"/>
              <a:gd name="T53" fmla="*/ 451 h 3649"/>
              <a:gd name="T54" fmla="*/ 3549 w 3650"/>
              <a:gd name="T55" fmla="*/ 816 h 3649"/>
              <a:gd name="T56" fmla="*/ 3647 w 3650"/>
              <a:gd name="T57" fmla="*/ 1236 h 3649"/>
              <a:gd name="T58" fmla="*/ 3605 w 3650"/>
              <a:gd name="T59" fmla="*/ 1667 h 3649"/>
              <a:gd name="T60" fmla="*/ 3429 w 3650"/>
              <a:gd name="T61" fmla="*/ 2057 h 3649"/>
              <a:gd name="T62" fmla="*/ 3127 w 3650"/>
              <a:gd name="T63" fmla="*/ 2378 h 3649"/>
              <a:gd name="T64" fmla="*/ 2744 w 3650"/>
              <a:gd name="T65" fmla="*/ 2579 h 3649"/>
              <a:gd name="T66" fmla="*/ 2326 w 3650"/>
              <a:gd name="T67" fmla="*/ 2647 h 3649"/>
              <a:gd name="T68" fmla="*/ 1909 w 3650"/>
              <a:gd name="T69" fmla="*/ 2579 h 3649"/>
              <a:gd name="T70" fmla="*/ 1527 w 3650"/>
              <a:gd name="T71" fmla="*/ 2379 h 3649"/>
              <a:gd name="T72" fmla="*/ 1482 w 3650"/>
              <a:gd name="T73" fmla="*/ 2672 h 3649"/>
              <a:gd name="T74" fmla="*/ 1473 w 3650"/>
              <a:gd name="T75" fmla="*/ 2760 h 3649"/>
              <a:gd name="T76" fmla="*/ 595 w 3650"/>
              <a:gd name="T77" fmla="*/ 3608 h 3649"/>
              <a:gd name="T78" fmla="*/ 368 w 3650"/>
              <a:gd name="T79" fmla="*/ 3647 h 3649"/>
              <a:gd name="T80" fmla="*/ 157 w 3650"/>
              <a:gd name="T81" fmla="*/ 3558 h 3649"/>
              <a:gd name="T82" fmla="*/ 23 w 3650"/>
              <a:gd name="T83" fmla="*/ 3371 h 3649"/>
              <a:gd name="T84" fmla="*/ 10 w 3650"/>
              <a:gd name="T85" fmla="*/ 3141 h 3649"/>
              <a:gd name="T86" fmla="*/ 122 w 3650"/>
              <a:gd name="T87" fmla="*/ 2940 h 3649"/>
              <a:gd name="T88" fmla="*/ 941 w 3650"/>
              <a:gd name="T89" fmla="*/ 2160 h 3649"/>
              <a:gd name="T90" fmla="*/ 1168 w 3650"/>
              <a:gd name="T91" fmla="*/ 2348 h 3649"/>
              <a:gd name="T92" fmla="*/ 1136 w 3650"/>
              <a:gd name="T93" fmla="*/ 1905 h 3649"/>
              <a:gd name="T94" fmla="*/ 1013 w 3650"/>
              <a:gd name="T95" fmla="*/ 1497 h 3649"/>
              <a:gd name="T96" fmla="*/ 1028 w 3650"/>
              <a:gd name="T97" fmla="*/ 1063 h 3649"/>
              <a:gd name="T98" fmla="*/ 1178 w 3650"/>
              <a:gd name="T99" fmla="*/ 662 h 3649"/>
              <a:gd name="T100" fmla="*/ 1456 w 3650"/>
              <a:gd name="T101" fmla="*/ 325 h 3649"/>
              <a:gd name="T102" fmla="*/ 1827 w 3650"/>
              <a:gd name="T103" fmla="*/ 96 h 3649"/>
              <a:gd name="T104" fmla="*/ 2241 w 3650"/>
              <a:gd name="T105" fmla="*/ 2 h 3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50" h="3649">
                <a:moveTo>
                  <a:pt x="675" y="2654"/>
                </a:moveTo>
                <a:lnTo>
                  <a:pt x="254" y="3073"/>
                </a:lnTo>
                <a:lnTo>
                  <a:pt x="231" y="3100"/>
                </a:lnTo>
                <a:lnTo>
                  <a:pt x="212" y="3131"/>
                </a:lnTo>
                <a:lnTo>
                  <a:pt x="199" y="3163"/>
                </a:lnTo>
                <a:lnTo>
                  <a:pt x="190" y="3198"/>
                </a:lnTo>
                <a:lnTo>
                  <a:pt x="188" y="3234"/>
                </a:lnTo>
                <a:lnTo>
                  <a:pt x="190" y="3270"/>
                </a:lnTo>
                <a:lnTo>
                  <a:pt x="199" y="3304"/>
                </a:lnTo>
                <a:lnTo>
                  <a:pt x="212" y="3337"/>
                </a:lnTo>
                <a:lnTo>
                  <a:pt x="231" y="3367"/>
                </a:lnTo>
                <a:lnTo>
                  <a:pt x="254" y="3395"/>
                </a:lnTo>
                <a:lnTo>
                  <a:pt x="282" y="3418"/>
                </a:lnTo>
                <a:lnTo>
                  <a:pt x="312" y="3437"/>
                </a:lnTo>
                <a:lnTo>
                  <a:pt x="345" y="3450"/>
                </a:lnTo>
                <a:lnTo>
                  <a:pt x="379" y="3459"/>
                </a:lnTo>
                <a:lnTo>
                  <a:pt x="415" y="3461"/>
                </a:lnTo>
                <a:lnTo>
                  <a:pt x="451" y="3459"/>
                </a:lnTo>
                <a:lnTo>
                  <a:pt x="486" y="3450"/>
                </a:lnTo>
                <a:lnTo>
                  <a:pt x="518" y="3437"/>
                </a:lnTo>
                <a:lnTo>
                  <a:pt x="549" y="3418"/>
                </a:lnTo>
                <a:lnTo>
                  <a:pt x="576" y="3395"/>
                </a:lnTo>
                <a:lnTo>
                  <a:pt x="995" y="2974"/>
                </a:lnTo>
                <a:lnTo>
                  <a:pt x="675" y="2654"/>
                </a:lnTo>
                <a:close/>
                <a:moveTo>
                  <a:pt x="941" y="2387"/>
                </a:moveTo>
                <a:lnTo>
                  <a:pt x="807" y="2521"/>
                </a:lnTo>
                <a:lnTo>
                  <a:pt x="1128" y="2842"/>
                </a:lnTo>
                <a:lnTo>
                  <a:pt x="1262" y="2708"/>
                </a:lnTo>
                <a:lnTo>
                  <a:pt x="941" y="2387"/>
                </a:lnTo>
                <a:close/>
                <a:moveTo>
                  <a:pt x="2326" y="187"/>
                </a:moveTo>
                <a:lnTo>
                  <a:pt x="2253" y="189"/>
                </a:lnTo>
                <a:lnTo>
                  <a:pt x="2181" y="197"/>
                </a:lnTo>
                <a:lnTo>
                  <a:pt x="2109" y="208"/>
                </a:lnTo>
                <a:lnTo>
                  <a:pt x="2037" y="225"/>
                </a:lnTo>
                <a:lnTo>
                  <a:pt x="1968" y="245"/>
                </a:lnTo>
                <a:lnTo>
                  <a:pt x="1898" y="270"/>
                </a:lnTo>
                <a:lnTo>
                  <a:pt x="1831" y="301"/>
                </a:lnTo>
                <a:lnTo>
                  <a:pt x="1764" y="335"/>
                </a:lnTo>
                <a:lnTo>
                  <a:pt x="1701" y="374"/>
                </a:lnTo>
                <a:lnTo>
                  <a:pt x="1639" y="418"/>
                </a:lnTo>
                <a:lnTo>
                  <a:pt x="1579" y="467"/>
                </a:lnTo>
                <a:lnTo>
                  <a:pt x="1523" y="520"/>
                </a:lnTo>
                <a:lnTo>
                  <a:pt x="1467" y="580"/>
                </a:lnTo>
                <a:lnTo>
                  <a:pt x="1415" y="644"/>
                </a:lnTo>
                <a:lnTo>
                  <a:pt x="1369" y="710"/>
                </a:lnTo>
                <a:lnTo>
                  <a:pt x="1327" y="779"/>
                </a:lnTo>
                <a:lnTo>
                  <a:pt x="1292" y="851"/>
                </a:lnTo>
                <a:lnTo>
                  <a:pt x="1261" y="926"/>
                </a:lnTo>
                <a:lnTo>
                  <a:pt x="1235" y="1002"/>
                </a:lnTo>
                <a:lnTo>
                  <a:pt x="1216" y="1080"/>
                </a:lnTo>
                <a:lnTo>
                  <a:pt x="1201" y="1159"/>
                </a:lnTo>
                <a:lnTo>
                  <a:pt x="1192" y="1241"/>
                </a:lnTo>
                <a:lnTo>
                  <a:pt x="1190" y="1323"/>
                </a:lnTo>
                <a:lnTo>
                  <a:pt x="1192" y="1405"/>
                </a:lnTo>
                <a:lnTo>
                  <a:pt x="1201" y="1487"/>
                </a:lnTo>
                <a:lnTo>
                  <a:pt x="1216" y="1566"/>
                </a:lnTo>
                <a:lnTo>
                  <a:pt x="1235" y="1645"/>
                </a:lnTo>
                <a:lnTo>
                  <a:pt x="1261" y="1721"/>
                </a:lnTo>
                <a:lnTo>
                  <a:pt x="1292" y="1795"/>
                </a:lnTo>
                <a:lnTo>
                  <a:pt x="1327" y="1867"/>
                </a:lnTo>
                <a:lnTo>
                  <a:pt x="1369" y="1936"/>
                </a:lnTo>
                <a:lnTo>
                  <a:pt x="1415" y="2003"/>
                </a:lnTo>
                <a:lnTo>
                  <a:pt x="1467" y="2066"/>
                </a:lnTo>
                <a:lnTo>
                  <a:pt x="1523" y="2126"/>
                </a:lnTo>
                <a:lnTo>
                  <a:pt x="1582" y="2181"/>
                </a:lnTo>
                <a:lnTo>
                  <a:pt x="1644" y="2232"/>
                </a:lnTo>
                <a:lnTo>
                  <a:pt x="1709" y="2277"/>
                </a:lnTo>
                <a:lnTo>
                  <a:pt x="1776" y="2317"/>
                </a:lnTo>
                <a:lnTo>
                  <a:pt x="1845" y="2353"/>
                </a:lnTo>
                <a:lnTo>
                  <a:pt x="1916" y="2383"/>
                </a:lnTo>
                <a:lnTo>
                  <a:pt x="1989" y="2408"/>
                </a:lnTo>
                <a:lnTo>
                  <a:pt x="2062" y="2428"/>
                </a:lnTo>
                <a:lnTo>
                  <a:pt x="2137" y="2443"/>
                </a:lnTo>
                <a:lnTo>
                  <a:pt x="2212" y="2453"/>
                </a:lnTo>
                <a:lnTo>
                  <a:pt x="2288" y="2458"/>
                </a:lnTo>
                <a:lnTo>
                  <a:pt x="2364" y="2458"/>
                </a:lnTo>
                <a:lnTo>
                  <a:pt x="2440" y="2453"/>
                </a:lnTo>
                <a:lnTo>
                  <a:pt x="2515" y="2443"/>
                </a:lnTo>
                <a:lnTo>
                  <a:pt x="2589" y="2428"/>
                </a:lnTo>
                <a:lnTo>
                  <a:pt x="2663" y="2408"/>
                </a:lnTo>
                <a:lnTo>
                  <a:pt x="2735" y="2383"/>
                </a:lnTo>
                <a:lnTo>
                  <a:pt x="2807" y="2353"/>
                </a:lnTo>
                <a:lnTo>
                  <a:pt x="2876" y="2317"/>
                </a:lnTo>
                <a:lnTo>
                  <a:pt x="2943" y="2277"/>
                </a:lnTo>
                <a:lnTo>
                  <a:pt x="3007" y="2232"/>
                </a:lnTo>
                <a:lnTo>
                  <a:pt x="3070" y="2181"/>
                </a:lnTo>
                <a:lnTo>
                  <a:pt x="3129" y="2126"/>
                </a:lnTo>
                <a:lnTo>
                  <a:pt x="3185" y="2066"/>
                </a:lnTo>
                <a:lnTo>
                  <a:pt x="3236" y="2003"/>
                </a:lnTo>
                <a:lnTo>
                  <a:pt x="3283" y="1936"/>
                </a:lnTo>
                <a:lnTo>
                  <a:pt x="3324" y="1867"/>
                </a:lnTo>
                <a:lnTo>
                  <a:pt x="3360" y="1795"/>
                </a:lnTo>
                <a:lnTo>
                  <a:pt x="3391" y="1721"/>
                </a:lnTo>
                <a:lnTo>
                  <a:pt x="3417" y="1645"/>
                </a:lnTo>
                <a:lnTo>
                  <a:pt x="3437" y="1566"/>
                </a:lnTo>
                <a:lnTo>
                  <a:pt x="3451" y="1487"/>
                </a:lnTo>
                <a:lnTo>
                  <a:pt x="3460" y="1405"/>
                </a:lnTo>
                <a:lnTo>
                  <a:pt x="3462" y="1323"/>
                </a:lnTo>
                <a:lnTo>
                  <a:pt x="3460" y="1241"/>
                </a:lnTo>
                <a:lnTo>
                  <a:pt x="3451" y="1159"/>
                </a:lnTo>
                <a:lnTo>
                  <a:pt x="3437" y="1080"/>
                </a:lnTo>
                <a:lnTo>
                  <a:pt x="3417" y="1002"/>
                </a:lnTo>
                <a:lnTo>
                  <a:pt x="3391" y="926"/>
                </a:lnTo>
                <a:lnTo>
                  <a:pt x="3360" y="851"/>
                </a:lnTo>
                <a:lnTo>
                  <a:pt x="3324" y="779"/>
                </a:lnTo>
                <a:lnTo>
                  <a:pt x="3283" y="710"/>
                </a:lnTo>
                <a:lnTo>
                  <a:pt x="3236" y="644"/>
                </a:lnTo>
                <a:lnTo>
                  <a:pt x="3185" y="580"/>
                </a:lnTo>
                <a:lnTo>
                  <a:pt x="3129" y="520"/>
                </a:lnTo>
                <a:lnTo>
                  <a:pt x="3073" y="467"/>
                </a:lnTo>
                <a:lnTo>
                  <a:pt x="3013" y="418"/>
                </a:lnTo>
                <a:lnTo>
                  <a:pt x="2951" y="374"/>
                </a:lnTo>
                <a:lnTo>
                  <a:pt x="2887" y="335"/>
                </a:lnTo>
                <a:lnTo>
                  <a:pt x="2822" y="300"/>
                </a:lnTo>
                <a:lnTo>
                  <a:pt x="2754" y="270"/>
                </a:lnTo>
                <a:lnTo>
                  <a:pt x="2684" y="245"/>
                </a:lnTo>
                <a:lnTo>
                  <a:pt x="2615" y="225"/>
                </a:lnTo>
                <a:lnTo>
                  <a:pt x="2543" y="208"/>
                </a:lnTo>
                <a:lnTo>
                  <a:pt x="2471" y="197"/>
                </a:lnTo>
                <a:lnTo>
                  <a:pt x="2399" y="189"/>
                </a:lnTo>
                <a:lnTo>
                  <a:pt x="2326" y="187"/>
                </a:lnTo>
                <a:close/>
                <a:moveTo>
                  <a:pt x="2326" y="0"/>
                </a:moveTo>
                <a:lnTo>
                  <a:pt x="2411" y="2"/>
                </a:lnTo>
                <a:lnTo>
                  <a:pt x="2495" y="10"/>
                </a:lnTo>
                <a:lnTo>
                  <a:pt x="2579" y="23"/>
                </a:lnTo>
                <a:lnTo>
                  <a:pt x="2662" y="42"/>
                </a:lnTo>
                <a:lnTo>
                  <a:pt x="2744" y="66"/>
                </a:lnTo>
                <a:lnTo>
                  <a:pt x="2825" y="96"/>
                </a:lnTo>
                <a:lnTo>
                  <a:pt x="2903" y="132"/>
                </a:lnTo>
                <a:lnTo>
                  <a:pt x="2980" y="172"/>
                </a:lnTo>
                <a:lnTo>
                  <a:pt x="3055" y="217"/>
                </a:lnTo>
                <a:lnTo>
                  <a:pt x="3127" y="269"/>
                </a:lnTo>
                <a:lnTo>
                  <a:pt x="3197" y="325"/>
                </a:lnTo>
                <a:lnTo>
                  <a:pt x="3262" y="387"/>
                </a:lnTo>
                <a:lnTo>
                  <a:pt x="3323" y="451"/>
                </a:lnTo>
                <a:lnTo>
                  <a:pt x="3378" y="519"/>
                </a:lnTo>
                <a:lnTo>
                  <a:pt x="3429" y="589"/>
                </a:lnTo>
                <a:lnTo>
                  <a:pt x="3474" y="662"/>
                </a:lnTo>
                <a:lnTo>
                  <a:pt x="3514" y="738"/>
                </a:lnTo>
                <a:lnTo>
                  <a:pt x="3549" y="816"/>
                </a:lnTo>
                <a:lnTo>
                  <a:pt x="3580" y="896"/>
                </a:lnTo>
                <a:lnTo>
                  <a:pt x="3605" y="979"/>
                </a:lnTo>
                <a:lnTo>
                  <a:pt x="3625" y="1063"/>
                </a:lnTo>
                <a:lnTo>
                  <a:pt x="3639" y="1148"/>
                </a:lnTo>
                <a:lnTo>
                  <a:pt x="3647" y="1236"/>
                </a:lnTo>
                <a:lnTo>
                  <a:pt x="3650" y="1323"/>
                </a:lnTo>
                <a:lnTo>
                  <a:pt x="3647" y="1411"/>
                </a:lnTo>
                <a:lnTo>
                  <a:pt x="3639" y="1498"/>
                </a:lnTo>
                <a:lnTo>
                  <a:pt x="3625" y="1583"/>
                </a:lnTo>
                <a:lnTo>
                  <a:pt x="3605" y="1667"/>
                </a:lnTo>
                <a:lnTo>
                  <a:pt x="3580" y="1750"/>
                </a:lnTo>
                <a:lnTo>
                  <a:pt x="3549" y="1830"/>
                </a:lnTo>
                <a:lnTo>
                  <a:pt x="3514" y="1908"/>
                </a:lnTo>
                <a:lnTo>
                  <a:pt x="3474" y="1984"/>
                </a:lnTo>
                <a:lnTo>
                  <a:pt x="3429" y="2057"/>
                </a:lnTo>
                <a:lnTo>
                  <a:pt x="3378" y="2128"/>
                </a:lnTo>
                <a:lnTo>
                  <a:pt x="3323" y="2196"/>
                </a:lnTo>
                <a:lnTo>
                  <a:pt x="3262" y="2260"/>
                </a:lnTo>
                <a:lnTo>
                  <a:pt x="3197" y="2321"/>
                </a:lnTo>
                <a:lnTo>
                  <a:pt x="3127" y="2378"/>
                </a:lnTo>
                <a:lnTo>
                  <a:pt x="3055" y="2429"/>
                </a:lnTo>
                <a:lnTo>
                  <a:pt x="2980" y="2474"/>
                </a:lnTo>
                <a:lnTo>
                  <a:pt x="2903" y="2514"/>
                </a:lnTo>
                <a:lnTo>
                  <a:pt x="2825" y="2550"/>
                </a:lnTo>
                <a:lnTo>
                  <a:pt x="2744" y="2579"/>
                </a:lnTo>
                <a:lnTo>
                  <a:pt x="2662" y="2604"/>
                </a:lnTo>
                <a:lnTo>
                  <a:pt x="2579" y="2623"/>
                </a:lnTo>
                <a:lnTo>
                  <a:pt x="2495" y="2636"/>
                </a:lnTo>
                <a:lnTo>
                  <a:pt x="2411" y="2644"/>
                </a:lnTo>
                <a:lnTo>
                  <a:pt x="2326" y="2647"/>
                </a:lnTo>
                <a:lnTo>
                  <a:pt x="2242" y="2644"/>
                </a:lnTo>
                <a:lnTo>
                  <a:pt x="2158" y="2636"/>
                </a:lnTo>
                <a:lnTo>
                  <a:pt x="2074" y="2623"/>
                </a:lnTo>
                <a:lnTo>
                  <a:pt x="1991" y="2604"/>
                </a:lnTo>
                <a:lnTo>
                  <a:pt x="1909" y="2579"/>
                </a:lnTo>
                <a:lnTo>
                  <a:pt x="1829" y="2551"/>
                </a:lnTo>
                <a:lnTo>
                  <a:pt x="1751" y="2515"/>
                </a:lnTo>
                <a:lnTo>
                  <a:pt x="1673" y="2475"/>
                </a:lnTo>
                <a:lnTo>
                  <a:pt x="1599" y="2430"/>
                </a:lnTo>
                <a:lnTo>
                  <a:pt x="1527" y="2379"/>
                </a:lnTo>
                <a:lnTo>
                  <a:pt x="1459" y="2323"/>
                </a:lnTo>
                <a:lnTo>
                  <a:pt x="1301" y="2481"/>
                </a:lnTo>
                <a:lnTo>
                  <a:pt x="1461" y="2641"/>
                </a:lnTo>
                <a:lnTo>
                  <a:pt x="1473" y="2656"/>
                </a:lnTo>
                <a:lnTo>
                  <a:pt x="1482" y="2672"/>
                </a:lnTo>
                <a:lnTo>
                  <a:pt x="1488" y="2690"/>
                </a:lnTo>
                <a:lnTo>
                  <a:pt x="1489" y="2708"/>
                </a:lnTo>
                <a:lnTo>
                  <a:pt x="1488" y="2727"/>
                </a:lnTo>
                <a:lnTo>
                  <a:pt x="1482" y="2744"/>
                </a:lnTo>
                <a:lnTo>
                  <a:pt x="1473" y="2760"/>
                </a:lnTo>
                <a:lnTo>
                  <a:pt x="1461" y="2774"/>
                </a:lnTo>
                <a:lnTo>
                  <a:pt x="709" y="3527"/>
                </a:lnTo>
                <a:lnTo>
                  <a:pt x="674" y="3558"/>
                </a:lnTo>
                <a:lnTo>
                  <a:pt x="636" y="3586"/>
                </a:lnTo>
                <a:lnTo>
                  <a:pt x="595" y="3608"/>
                </a:lnTo>
                <a:lnTo>
                  <a:pt x="552" y="3626"/>
                </a:lnTo>
                <a:lnTo>
                  <a:pt x="508" y="3639"/>
                </a:lnTo>
                <a:lnTo>
                  <a:pt x="462" y="3647"/>
                </a:lnTo>
                <a:lnTo>
                  <a:pt x="415" y="3649"/>
                </a:lnTo>
                <a:lnTo>
                  <a:pt x="368" y="3647"/>
                </a:lnTo>
                <a:lnTo>
                  <a:pt x="322" y="3639"/>
                </a:lnTo>
                <a:lnTo>
                  <a:pt x="278" y="3626"/>
                </a:lnTo>
                <a:lnTo>
                  <a:pt x="236" y="3608"/>
                </a:lnTo>
                <a:lnTo>
                  <a:pt x="195" y="3586"/>
                </a:lnTo>
                <a:lnTo>
                  <a:pt x="157" y="3558"/>
                </a:lnTo>
                <a:lnTo>
                  <a:pt x="122" y="3527"/>
                </a:lnTo>
                <a:lnTo>
                  <a:pt x="91" y="3492"/>
                </a:lnTo>
                <a:lnTo>
                  <a:pt x="63" y="3454"/>
                </a:lnTo>
                <a:lnTo>
                  <a:pt x="41" y="3413"/>
                </a:lnTo>
                <a:lnTo>
                  <a:pt x="23" y="3371"/>
                </a:lnTo>
                <a:lnTo>
                  <a:pt x="10" y="3327"/>
                </a:lnTo>
                <a:lnTo>
                  <a:pt x="2" y="3281"/>
                </a:lnTo>
                <a:lnTo>
                  <a:pt x="0" y="3234"/>
                </a:lnTo>
                <a:lnTo>
                  <a:pt x="2" y="3187"/>
                </a:lnTo>
                <a:lnTo>
                  <a:pt x="10" y="3141"/>
                </a:lnTo>
                <a:lnTo>
                  <a:pt x="23" y="3097"/>
                </a:lnTo>
                <a:lnTo>
                  <a:pt x="41" y="3054"/>
                </a:lnTo>
                <a:lnTo>
                  <a:pt x="63" y="3013"/>
                </a:lnTo>
                <a:lnTo>
                  <a:pt x="91" y="2975"/>
                </a:lnTo>
                <a:lnTo>
                  <a:pt x="122" y="2940"/>
                </a:lnTo>
                <a:lnTo>
                  <a:pt x="875" y="2188"/>
                </a:lnTo>
                <a:lnTo>
                  <a:pt x="889" y="2176"/>
                </a:lnTo>
                <a:lnTo>
                  <a:pt x="905" y="2167"/>
                </a:lnTo>
                <a:lnTo>
                  <a:pt x="922" y="2161"/>
                </a:lnTo>
                <a:lnTo>
                  <a:pt x="941" y="2160"/>
                </a:lnTo>
                <a:lnTo>
                  <a:pt x="959" y="2161"/>
                </a:lnTo>
                <a:lnTo>
                  <a:pt x="977" y="2167"/>
                </a:lnTo>
                <a:lnTo>
                  <a:pt x="993" y="2176"/>
                </a:lnTo>
                <a:lnTo>
                  <a:pt x="1008" y="2188"/>
                </a:lnTo>
                <a:lnTo>
                  <a:pt x="1168" y="2348"/>
                </a:lnTo>
                <a:lnTo>
                  <a:pt x="1326" y="2190"/>
                </a:lnTo>
                <a:lnTo>
                  <a:pt x="1271" y="2124"/>
                </a:lnTo>
                <a:lnTo>
                  <a:pt x="1221" y="2053"/>
                </a:lnTo>
                <a:lnTo>
                  <a:pt x="1176" y="1980"/>
                </a:lnTo>
                <a:lnTo>
                  <a:pt x="1136" y="1905"/>
                </a:lnTo>
                <a:lnTo>
                  <a:pt x="1101" y="1827"/>
                </a:lnTo>
                <a:lnTo>
                  <a:pt x="1071" y="1747"/>
                </a:lnTo>
                <a:lnTo>
                  <a:pt x="1046" y="1666"/>
                </a:lnTo>
                <a:lnTo>
                  <a:pt x="1028" y="1582"/>
                </a:lnTo>
                <a:lnTo>
                  <a:pt x="1013" y="1497"/>
                </a:lnTo>
                <a:lnTo>
                  <a:pt x="1004" y="1410"/>
                </a:lnTo>
                <a:lnTo>
                  <a:pt x="1002" y="1323"/>
                </a:lnTo>
                <a:lnTo>
                  <a:pt x="1004" y="1236"/>
                </a:lnTo>
                <a:lnTo>
                  <a:pt x="1013" y="1148"/>
                </a:lnTo>
                <a:lnTo>
                  <a:pt x="1028" y="1063"/>
                </a:lnTo>
                <a:lnTo>
                  <a:pt x="1046" y="979"/>
                </a:lnTo>
                <a:lnTo>
                  <a:pt x="1072" y="896"/>
                </a:lnTo>
                <a:lnTo>
                  <a:pt x="1102" y="816"/>
                </a:lnTo>
                <a:lnTo>
                  <a:pt x="1137" y="738"/>
                </a:lnTo>
                <a:lnTo>
                  <a:pt x="1178" y="662"/>
                </a:lnTo>
                <a:lnTo>
                  <a:pt x="1223" y="589"/>
                </a:lnTo>
                <a:lnTo>
                  <a:pt x="1274" y="519"/>
                </a:lnTo>
                <a:lnTo>
                  <a:pt x="1329" y="451"/>
                </a:lnTo>
                <a:lnTo>
                  <a:pt x="1389" y="387"/>
                </a:lnTo>
                <a:lnTo>
                  <a:pt x="1456" y="325"/>
                </a:lnTo>
                <a:lnTo>
                  <a:pt x="1525" y="269"/>
                </a:lnTo>
                <a:lnTo>
                  <a:pt x="1597" y="217"/>
                </a:lnTo>
                <a:lnTo>
                  <a:pt x="1672" y="172"/>
                </a:lnTo>
                <a:lnTo>
                  <a:pt x="1749" y="132"/>
                </a:lnTo>
                <a:lnTo>
                  <a:pt x="1827" y="96"/>
                </a:lnTo>
                <a:lnTo>
                  <a:pt x="1908" y="66"/>
                </a:lnTo>
                <a:lnTo>
                  <a:pt x="1990" y="42"/>
                </a:lnTo>
                <a:lnTo>
                  <a:pt x="2073" y="23"/>
                </a:lnTo>
                <a:lnTo>
                  <a:pt x="2157" y="10"/>
                </a:lnTo>
                <a:lnTo>
                  <a:pt x="2241" y="2"/>
                </a:lnTo>
                <a:lnTo>
                  <a:pt x="2326" y="0"/>
                </a:lnTo>
                <a:close/>
              </a:path>
            </a:pathLst>
          </a:custGeom>
          <a:solidFill>
            <a:srgbClr val="B28C6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7" name="Freeform 99">
            <a:extLst>
              <a:ext uri="{FF2B5EF4-FFF2-40B4-BE49-F238E27FC236}">
                <a16:creationId xmlns:a16="http://schemas.microsoft.com/office/drawing/2014/main" xmlns="" id="{F6D35330-32E9-4717-B19E-211DF5C18C1D}"/>
              </a:ext>
            </a:extLst>
          </p:cNvPr>
          <p:cNvSpPr>
            <a:spLocks noEditPoints="1"/>
          </p:cNvSpPr>
          <p:nvPr/>
        </p:nvSpPr>
        <p:spPr bwMode="auto">
          <a:xfrm>
            <a:off x="10635169" y="1948343"/>
            <a:ext cx="311024" cy="311024"/>
          </a:xfrm>
          <a:custGeom>
            <a:avLst/>
            <a:gdLst>
              <a:gd name="T0" fmla="*/ 793 w 1834"/>
              <a:gd name="T1" fmla="*/ 199 h 1834"/>
              <a:gd name="T2" fmla="*/ 613 w 1834"/>
              <a:gd name="T3" fmla="*/ 254 h 1834"/>
              <a:gd name="T4" fmla="*/ 450 w 1834"/>
              <a:gd name="T5" fmla="*/ 356 h 1834"/>
              <a:gd name="T6" fmla="*/ 318 w 1834"/>
              <a:gd name="T7" fmla="*/ 502 h 1834"/>
              <a:gd name="T8" fmla="*/ 230 w 1834"/>
              <a:gd name="T9" fmla="*/ 671 h 1834"/>
              <a:gd name="T10" fmla="*/ 190 w 1834"/>
              <a:gd name="T11" fmla="*/ 855 h 1834"/>
              <a:gd name="T12" fmla="*/ 198 w 1834"/>
              <a:gd name="T13" fmla="*/ 1041 h 1834"/>
              <a:gd name="T14" fmla="*/ 253 w 1834"/>
              <a:gd name="T15" fmla="*/ 1221 h 1834"/>
              <a:gd name="T16" fmla="*/ 356 w 1834"/>
              <a:gd name="T17" fmla="*/ 1384 h 1834"/>
              <a:gd name="T18" fmla="*/ 502 w 1834"/>
              <a:gd name="T19" fmla="*/ 1516 h 1834"/>
              <a:gd name="T20" fmla="*/ 672 w 1834"/>
              <a:gd name="T21" fmla="*/ 1604 h 1834"/>
              <a:gd name="T22" fmla="*/ 855 w 1834"/>
              <a:gd name="T23" fmla="*/ 1644 h 1834"/>
              <a:gd name="T24" fmla="*/ 1041 w 1834"/>
              <a:gd name="T25" fmla="*/ 1636 h 1834"/>
              <a:gd name="T26" fmla="*/ 1220 w 1834"/>
              <a:gd name="T27" fmla="*/ 1581 h 1834"/>
              <a:gd name="T28" fmla="*/ 1384 w 1834"/>
              <a:gd name="T29" fmla="*/ 1478 h 1834"/>
              <a:gd name="T30" fmla="*/ 1517 w 1834"/>
              <a:gd name="T31" fmla="*/ 1332 h 1834"/>
              <a:gd name="T32" fmla="*/ 1604 w 1834"/>
              <a:gd name="T33" fmla="*/ 1163 h 1834"/>
              <a:gd name="T34" fmla="*/ 1644 w 1834"/>
              <a:gd name="T35" fmla="*/ 979 h 1834"/>
              <a:gd name="T36" fmla="*/ 1635 w 1834"/>
              <a:gd name="T37" fmla="*/ 793 h 1834"/>
              <a:gd name="T38" fmla="*/ 1580 w 1834"/>
              <a:gd name="T39" fmla="*/ 614 h 1834"/>
              <a:gd name="T40" fmla="*/ 1478 w 1834"/>
              <a:gd name="T41" fmla="*/ 450 h 1834"/>
              <a:gd name="T42" fmla="*/ 1332 w 1834"/>
              <a:gd name="T43" fmla="*/ 317 h 1834"/>
              <a:gd name="T44" fmla="*/ 1161 w 1834"/>
              <a:gd name="T45" fmla="*/ 230 h 1834"/>
              <a:gd name="T46" fmla="*/ 979 w 1834"/>
              <a:gd name="T47" fmla="*/ 190 h 1834"/>
              <a:gd name="T48" fmla="*/ 988 w 1834"/>
              <a:gd name="T49" fmla="*/ 3 h 1834"/>
              <a:gd name="T50" fmla="*/ 1195 w 1834"/>
              <a:gd name="T51" fmla="*/ 43 h 1834"/>
              <a:gd name="T52" fmla="*/ 1390 w 1834"/>
              <a:gd name="T53" fmla="*/ 132 h 1834"/>
              <a:gd name="T54" fmla="*/ 1565 w 1834"/>
              <a:gd name="T55" fmla="*/ 269 h 1834"/>
              <a:gd name="T56" fmla="*/ 1702 w 1834"/>
              <a:gd name="T57" fmla="*/ 444 h 1834"/>
              <a:gd name="T58" fmla="*/ 1791 w 1834"/>
              <a:gd name="T59" fmla="*/ 639 h 1834"/>
              <a:gd name="T60" fmla="*/ 1831 w 1834"/>
              <a:gd name="T61" fmla="*/ 846 h 1834"/>
              <a:gd name="T62" fmla="*/ 1823 w 1834"/>
              <a:gd name="T63" fmla="*/ 1057 h 1834"/>
              <a:gd name="T64" fmla="*/ 1767 w 1834"/>
              <a:gd name="T65" fmla="*/ 1262 h 1834"/>
              <a:gd name="T66" fmla="*/ 1661 w 1834"/>
              <a:gd name="T67" fmla="*/ 1452 h 1834"/>
              <a:gd name="T68" fmla="*/ 1565 w 1834"/>
              <a:gd name="T69" fmla="*/ 1565 h 1834"/>
              <a:gd name="T70" fmla="*/ 1390 w 1834"/>
              <a:gd name="T71" fmla="*/ 1702 h 1834"/>
              <a:gd name="T72" fmla="*/ 1195 w 1834"/>
              <a:gd name="T73" fmla="*/ 1791 h 1834"/>
              <a:gd name="T74" fmla="*/ 988 w 1834"/>
              <a:gd name="T75" fmla="*/ 1831 h 1834"/>
              <a:gd name="T76" fmla="*/ 777 w 1834"/>
              <a:gd name="T77" fmla="*/ 1823 h 1834"/>
              <a:gd name="T78" fmla="*/ 572 w 1834"/>
              <a:gd name="T79" fmla="*/ 1766 h 1834"/>
              <a:gd name="T80" fmla="*/ 382 w 1834"/>
              <a:gd name="T81" fmla="*/ 1662 h 1834"/>
              <a:gd name="T82" fmla="*/ 218 w 1834"/>
              <a:gd name="T83" fmla="*/ 1510 h 1834"/>
              <a:gd name="T84" fmla="*/ 96 w 1834"/>
              <a:gd name="T85" fmla="*/ 1327 h 1834"/>
              <a:gd name="T86" fmla="*/ 24 w 1834"/>
              <a:gd name="T87" fmla="*/ 1127 h 1834"/>
              <a:gd name="T88" fmla="*/ 0 w 1834"/>
              <a:gd name="T89" fmla="*/ 917 h 1834"/>
              <a:gd name="T90" fmla="*/ 24 w 1834"/>
              <a:gd name="T91" fmla="*/ 707 h 1834"/>
              <a:gd name="T92" fmla="*/ 96 w 1834"/>
              <a:gd name="T93" fmla="*/ 507 h 1834"/>
              <a:gd name="T94" fmla="*/ 218 w 1834"/>
              <a:gd name="T95" fmla="*/ 324 h 1834"/>
              <a:gd name="T96" fmla="*/ 382 w 1834"/>
              <a:gd name="T97" fmla="*/ 173 h 1834"/>
              <a:gd name="T98" fmla="*/ 572 w 1834"/>
              <a:gd name="T99" fmla="*/ 68 h 1834"/>
              <a:gd name="T100" fmla="*/ 777 w 1834"/>
              <a:gd name="T101" fmla="*/ 11 h 1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34" h="1834">
                <a:moveTo>
                  <a:pt x="917" y="188"/>
                </a:moveTo>
                <a:lnTo>
                  <a:pt x="855" y="190"/>
                </a:lnTo>
                <a:lnTo>
                  <a:pt x="793" y="199"/>
                </a:lnTo>
                <a:lnTo>
                  <a:pt x="732" y="211"/>
                </a:lnTo>
                <a:lnTo>
                  <a:pt x="672" y="230"/>
                </a:lnTo>
                <a:lnTo>
                  <a:pt x="613" y="254"/>
                </a:lnTo>
                <a:lnTo>
                  <a:pt x="556" y="283"/>
                </a:lnTo>
                <a:lnTo>
                  <a:pt x="502" y="317"/>
                </a:lnTo>
                <a:lnTo>
                  <a:pt x="450" y="356"/>
                </a:lnTo>
                <a:lnTo>
                  <a:pt x="402" y="402"/>
                </a:lnTo>
                <a:lnTo>
                  <a:pt x="356" y="450"/>
                </a:lnTo>
                <a:lnTo>
                  <a:pt x="318" y="502"/>
                </a:lnTo>
                <a:lnTo>
                  <a:pt x="283" y="556"/>
                </a:lnTo>
                <a:lnTo>
                  <a:pt x="253" y="614"/>
                </a:lnTo>
                <a:lnTo>
                  <a:pt x="230" y="671"/>
                </a:lnTo>
                <a:lnTo>
                  <a:pt x="211" y="732"/>
                </a:lnTo>
                <a:lnTo>
                  <a:pt x="198" y="793"/>
                </a:lnTo>
                <a:lnTo>
                  <a:pt x="190" y="855"/>
                </a:lnTo>
                <a:lnTo>
                  <a:pt x="188" y="917"/>
                </a:lnTo>
                <a:lnTo>
                  <a:pt x="190" y="979"/>
                </a:lnTo>
                <a:lnTo>
                  <a:pt x="198" y="1041"/>
                </a:lnTo>
                <a:lnTo>
                  <a:pt x="211" y="1102"/>
                </a:lnTo>
                <a:lnTo>
                  <a:pt x="230" y="1163"/>
                </a:lnTo>
                <a:lnTo>
                  <a:pt x="253" y="1221"/>
                </a:lnTo>
                <a:lnTo>
                  <a:pt x="283" y="1278"/>
                </a:lnTo>
                <a:lnTo>
                  <a:pt x="318" y="1332"/>
                </a:lnTo>
                <a:lnTo>
                  <a:pt x="356" y="1384"/>
                </a:lnTo>
                <a:lnTo>
                  <a:pt x="402" y="1432"/>
                </a:lnTo>
                <a:lnTo>
                  <a:pt x="450" y="1478"/>
                </a:lnTo>
                <a:lnTo>
                  <a:pt x="502" y="1516"/>
                </a:lnTo>
                <a:lnTo>
                  <a:pt x="556" y="1551"/>
                </a:lnTo>
                <a:lnTo>
                  <a:pt x="613" y="1581"/>
                </a:lnTo>
                <a:lnTo>
                  <a:pt x="672" y="1604"/>
                </a:lnTo>
                <a:lnTo>
                  <a:pt x="732" y="1623"/>
                </a:lnTo>
                <a:lnTo>
                  <a:pt x="793" y="1636"/>
                </a:lnTo>
                <a:lnTo>
                  <a:pt x="855" y="1644"/>
                </a:lnTo>
                <a:lnTo>
                  <a:pt x="917" y="1646"/>
                </a:lnTo>
                <a:lnTo>
                  <a:pt x="979" y="1644"/>
                </a:lnTo>
                <a:lnTo>
                  <a:pt x="1041" y="1636"/>
                </a:lnTo>
                <a:lnTo>
                  <a:pt x="1102" y="1623"/>
                </a:lnTo>
                <a:lnTo>
                  <a:pt x="1161" y="1604"/>
                </a:lnTo>
                <a:lnTo>
                  <a:pt x="1220" y="1581"/>
                </a:lnTo>
                <a:lnTo>
                  <a:pt x="1278" y="1551"/>
                </a:lnTo>
                <a:lnTo>
                  <a:pt x="1332" y="1516"/>
                </a:lnTo>
                <a:lnTo>
                  <a:pt x="1384" y="1478"/>
                </a:lnTo>
                <a:lnTo>
                  <a:pt x="1432" y="1432"/>
                </a:lnTo>
                <a:lnTo>
                  <a:pt x="1478" y="1384"/>
                </a:lnTo>
                <a:lnTo>
                  <a:pt x="1517" y="1332"/>
                </a:lnTo>
                <a:lnTo>
                  <a:pt x="1551" y="1278"/>
                </a:lnTo>
                <a:lnTo>
                  <a:pt x="1580" y="1221"/>
                </a:lnTo>
                <a:lnTo>
                  <a:pt x="1604" y="1163"/>
                </a:lnTo>
                <a:lnTo>
                  <a:pt x="1623" y="1102"/>
                </a:lnTo>
                <a:lnTo>
                  <a:pt x="1635" y="1041"/>
                </a:lnTo>
                <a:lnTo>
                  <a:pt x="1644" y="979"/>
                </a:lnTo>
                <a:lnTo>
                  <a:pt x="1646" y="917"/>
                </a:lnTo>
                <a:lnTo>
                  <a:pt x="1644" y="855"/>
                </a:lnTo>
                <a:lnTo>
                  <a:pt x="1635" y="793"/>
                </a:lnTo>
                <a:lnTo>
                  <a:pt x="1623" y="732"/>
                </a:lnTo>
                <a:lnTo>
                  <a:pt x="1604" y="671"/>
                </a:lnTo>
                <a:lnTo>
                  <a:pt x="1580" y="614"/>
                </a:lnTo>
                <a:lnTo>
                  <a:pt x="1551" y="556"/>
                </a:lnTo>
                <a:lnTo>
                  <a:pt x="1517" y="502"/>
                </a:lnTo>
                <a:lnTo>
                  <a:pt x="1478" y="450"/>
                </a:lnTo>
                <a:lnTo>
                  <a:pt x="1432" y="402"/>
                </a:lnTo>
                <a:lnTo>
                  <a:pt x="1384" y="356"/>
                </a:lnTo>
                <a:lnTo>
                  <a:pt x="1332" y="317"/>
                </a:lnTo>
                <a:lnTo>
                  <a:pt x="1278" y="283"/>
                </a:lnTo>
                <a:lnTo>
                  <a:pt x="1220" y="254"/>
                </a:lnTo>
                <a:lnTo>
                  <a:pt x="1161" y="230"/>
                </a:lnTo>
                <a:lnTo>
                  <a:pt x="1102" y="211"/>
                </a:lnTo>
                <a:lnTo>
                  <a:pt x="1041" y="199"/>
                </a:lnTo>
                <a:lnTo>
                  <a:pt x="979" y="190"/>
                </a:lnTo>
                <a:lnTo>
                  <a:pt x="917" y="188"/>
                </a:lnTo>
                <a:close/>
                <a:moveTo>
                  <a:pt x="917" y="0"/>
                </a:moveTo>
                <a:lnTo>
                  <a:pt x="988" y="3"/>
                </a:lnTo>
                <a:lnTo>
                  <a:pt x="1058" y="11"/>
                </a:lnTo>
                <a:lnTo>
                  <a:pt x="1127" y="24"/>
                </a:lnTo>
                <a:lnTo>
                  <a:pt x="1195" y="43"/>
                </a:lnTo>
                <a:lnTo>
                  <a:pt x="1262" y="68"/>
                </a:lnTo>
                <a:lnTo>
                  <a:pt x="1327" y="97"/>
                </a:lnTo>
                <a:lnTo>
                  <a:pt x="1390" y="132"/>
                </a:lnTo>
                <a:lnTo>
                  <a:pt x="1452" y="173"/>
                </a:lnTo>
                <a:lnTo>
                  <a:pt x="1510" y="218"/>
                </a:lnTo>
                <a:lnTo>
                  <a:pt x="1565" y="269"/>
                </a:lnTo>
                <a:lnTo>
                  <a:pt x="1616" y="324"/>
                </a:lnTo>
                <a:lnTo>
                  <a:pt x="1661" y="382"/>
                </a:lnTo>
                <a:lnTo>
                  <a:pt x="1702" y="444"/>
                </a:lnTo>
                <a:lnTo>
                  <a:pt x="1737" y="507"/>
                </a:lnTo>
                <a:lnTo>
                  <a:pt x="1767" y="572"/>
                </a:lnTo>
                <a:lnTo>
                  <a:pt x="1791" y="639"/>
                </a:lnTo>
                <a:lnTo>
                  <a:pt x="1810" y="707"/>
                </a:lnTo>
                <a:lnTo>
                  <a:pt x="1823" y="776"/>
                </a:lnTo>
                <a:lnTo>
                  <a:pt x="1831" y="846"/>
                </a:lnTo>
                <a:lnTo>
                  <a:pt x="1834" y="917"/>
                </a:lnTo>
                <a:lnTo>
                  <a:pt x="1831" y="988"/>
                </a:lnTo>
                <a:lnTo>
                  <a:pt x="1823" y="1057"/>
                </a:lnTo>
                <a:lnTo>
                  <a:pt x="1810" y="1127"/>
                </a:lnTo>
                <a:lnTo>
                  <a:pt x="1791" y="1196"/>
                </a:lnTo>
                <a:lnTo>
                  <a:pt x="1767" y="1262"/>
                </a:lnTo>
                <a:lnTo>
                  <a:pt x="1737" y="1327"/>
                </a:lnTo>
                <a:lnTo>
                  <a:pt x="1702" y="1391"/>
                </a:lnTo>
                <a:lnTo>
                  <a:pt x="1661" y="1452"/>
                </a:lnTo>
                <a:lnTo>
                  <a:pt x="1616" y="1510"/>
                </a:lnTo>
                <a:lnTo>
                  <a:pt x="1565" y="1565"/>
                </a:lnTo>
                <a:lnTo>
                  <a:pt x="1565" y="1565"/>
                </a:lnTo>
                <a:lnTo>
                  <a:pt x="1510" y="1616"/>
                </a:lnTo>
                <a:lnTo>
                  <a:pt x="1452" y="1662"/>
                </a:lnTo>
                <a:lnTo>
                  <a:pt x="1390" y="1702"/>
                </a:lnTo>
                <a:lnTo>
                  <a:pt x="1327" y="1738"/>
                </a:lnTo>
                <a:lnTo>
                  <a:pt x="1262" y="1766"/>
                </a:lnTo>
                <a:lnTo>
                  <a:pt x="1195" y="1791"/>
                </a:lnTo>
                <a:lnTo>
                  <a:pt x="1127" y="1810"/>
                </a:lnTo>
                <a:lnTo>
                  <a:pt x="1058" y="1823"/>
                </a:lnTo>
                <a:lnTo>
                  <a:pt x="988" y="1831"/>
                </a:lnTo>
                <a:lnTo>
                  <a:pt x="917" y="1834"/>
                </a:lnTo>
                <a:lnTo>
                  <a:pt x="846" y="1831"/>
                </a:lnTo>
                <a:lnTo>
                  <a:pt x="777" y="1823"/>
                </a:lnTo>
                <a:lnTo>
                  <a:pt x="707" y="1810"/>
                </a:lnTo>
                <a:lnTo>
                  <a:pt x="638" y="1791"/>
                </a:lnTo>
                <a:lnTo>
                  <a:pt x="572" y="1766"/>
                </a:lnTo>
                <a:lnTo>
                  <a:pt x="507" y="1738"/>
                </a:lnTo>
                <a:lnTo>
                  <a:pt x="443" y="1702"/>
                </a:lnTo>
                <a:lnTo>
                  <a:pt x="382" y="1662"/>
                </a:lnTo>
                <a:lnTo>
                  <a:pt x="324" y="1616"/>
                </a:lnTo>
                <a:lnTo>
                  <a:pt x="269" y="1565"/>
                </a:lnTo>
                <a:lnTo>
                  <a:pt x="218" y="1510"/>
                </a:lnTo>
                <a:lnTo>
                  <a:pt x="172" y="1452"/>
                </a:lnTo>
                <a:lnTo>
                  <a:pt x="132" y="1391"/>
                </a:lnTo>
                <a:lnTo>
                  <a:pt x="96" y="1327"/>
                </a:lnTo>
                <a:lnTo>
                  <a:pt x="68" y="1262"/>
                </a:lnTo>
                <a:lnTo>
                  <a:pt x="43" y="1196"/>
                </a:lnTo>
                <a:lnTo>
                  <a:pt x="24" y="1127"/>
                </a:lnTo>
                <a:lnTo>
                  <a:pt x="11" y="1057"/>
                </a:lnTo>
                <a:lnTo>
                  <a:pt x="3" y="988"/>
                </a:lnTo>
                <a:lnTo>
                  <a:pt x="0" y="917"/>
                </a:lnTo>
                <a:lnTo>
                  <a:pt x="3" y="846"/>
                </a:lnTo>
                <a:lnTo>
                  <a:pt x="11" y="776"/>
                </a:lnTo>
                <a:lnTo>
                  <a:pt x="24" y="707"/>
                </a:lnTo>
                <a:lnTo>
                  <a:pt x="43" y="639"/>
                </a:lnTo>
                <a:lnTo>
                  <a:pt x="68" y="572"/>
                </a:lnTo>
                <a:lnTo>
                  <a:pt x="96" y="507"/>
                </a:lnTo>
                <a:lnTo>
                  <a:pt x="132" y="444"/>
                </a:lnTo>
                <a:lnTo>
                  <a:pt x="172" y="382"/>
                </a:lnTo>
                <a:lnTo>
                  <a:pt x="218" y="324"/>
                </a:lnTo>
                <a:lnTo>
                  <a:pt x="269" y="269"/>
                </a:lnTo>
                <a:lnTo>
                  <a:pt x="324" y="218"/>
                </a:lnTo>
                <a:lnTo>
                  <a:pt x="382" y="173"/>
                </a:lnTo>
                <a:lnTo>
                  <a:pt x="443" y="132"/>
                </a:lnTo>
                <a:lnTo>
                  <a:pt x="507" y="97"/>
                </a:lnTo>
                <a:lnTo>
                  <a:pt x="572" y="68"/>
                </a:lnTo>
                <a:lnTo>
                  <a:pt x="638" y="43"/>
                </a:lnTo>
                <a:lnTo>
                  <a:pt x="707" y="24"/>
                </a:lnTo>
                <a:lnTo>
                  <a:pt x="777" y="11"/>
                </a:lnTo>
                <a:lnTo>
                  <a:pt x="846" y="3"/>
                </a:lnTo>
                <a:lnTo>
                  <a:pt x="917" y="0"/>
                </a:lnTo>
                <a:close/>
              </a:path>
            </a:pathLst>
          </a:custGeom>
          <a:solidFill>
            <a:srgbClr val="B28C6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8" name="Freeform 100">
            <a:extLst>
              <a:ext uri="{FF2B5EF4-FFF2-40B4-BE49-F238E27FC236}">
                <a16:creationId xmlns:a16="http://schemas.microsoft.com/office/drawing/2014/main" xmlns="" id="{F09C3D68-807B-4468-A99A-5E3C9227F3FE}"/>
              </a:ext>
            </a:extLst>
          </p:cNvPr>
          <p:cNvSpPr>
            <a:spLocks/>
          </p:cNvSpPr>
          <p:nvPr/>
        </p:nvSpPr>
        <p:spPr bwMode="auto">
          <a:xfrm>
            <a:off x="10726946" y="2019725"/>
            <a:ext cx="127468" cy="50987"/>
          </a:xfrm>
          <a:custGeom>
            <a:avLst/>
            <a:gdLst>
              <a:gd name="T0" fmla="*/ 352 w 753"/>
              <a:gd name="T1" fmla="*/ 0 h 304"/>
              <a:gd name="T2" fmla="*/ 402 w 753"/>
              <a:gd name="T3" fmla="*/ 0 h 304"/>
              <a:gd name="T4" fmla="*/ 452 w 753"/>
              <a:gd name="T5" fmla="*/ 4 h 304"/>
              <a:gd name="T6" fmla="*/ 502 w 753"/>
              <a:gd name="T7" fmla="*/ 15 h 304"/>
              <a:gd name="T8" fmla="*/ 551 w 753"/>
              <a:gd name="T9" fmla="*/ 31 h 304"/>
              <a:gd name="T10" fmla="*/ 598 w 753"/>
              <a:gd name="T11" fmla="*/ 51 h 304"/>
              <a:gd name="T12" fmla="*/ 644 w 753"/>
              <a:gd name="T13" fmla="*/ 77 h 304"/>
              <a:gd name="T14" fmla="*/ 687 w 753"/>
              <a:gd name="T15" fmla="*/ 107 h 304"/>
              <a:gd name="T16" fmla="*/ 727 w 753"/>
              <a:gd name="T17" fmla="*/ 143 h 304"/>
              <a:gd name="T18" fmla="*/ 740 w 753"/>
              <a:gd name="T19" fmla="*/ 160 h 304"/>
              <a:gd name="T20" fmla="*/ 749 w 753"/>
              <a:gd name="T21" fmla="*/ 179 h 304"/>
              <a:gd name="T22" fmla="*/ 753 w 753"/>
              <a:gd name="T23" fmla="*/ 200 h 304"/>
              <a:gd name="T24" fmla="*/ 753 w 753"/>
              <a:gd name="T25" fmla="*/ 220 h 304"/>
              <a:gd name="T26" fmla="*/ 749 w 753"/>
              <a:gd name="T27" fmla="*/ 241 h 304"/>
              <a:gd name="T28" fmla="*/ 740 w 753"/>
              <a:gd name="T29" fmla="*/ 260 h 304"/>
              <a:gd name="T30" fmla="*/ 727 w 753"/>
              <a:gd name="T31" fmla="*/ 276 h 304"/>
              <a:gd name="T32" fmla="*/ 712 w 753"/>
              <a:gd name="T33" fmla="*/ 288 h 304"/>
              <a:gd name="T34" fmla="*/ 696 w 753"/>
              <a:gd name="T35" fmla="*/ 297 h 304"/>
              <a:gd name="T36" fmla="*/ 678 w 753"/>
              <a:gd name="T37" fmla="*/ 302 h 304"/>
              <a:gd name="T38" fmla="*/ 660 w 753"/>
              <a:gd name="T39" fmla="*/ 304 h 304"/>
              <a:gd name="T40" fmla="*/ 643 w 753"/>
              <a:gd name="T41" fmla="*/ 302 h 304"/>
              <a:gd name="T42" fmla="*/ 625 w 753"/>
              <a:gd name="T43" fmla="*/ 297 h 304"/>
              <a:gd name="T44" fmla="*/ 608 w 753"/>
              <a:gd name="T45" fmla="*/ 288 h 304"/>
              <a:gd name="T46" fmla="*/ 594 w 753"/>
              <a:gd name="T47" fmla="*/ 276 h 304"/>
              <a:gd name="T48" fmla="*/ 563 w 753"/>
              <a:gd name="T49" fmla="*/ 249 h 304"/>
              <a:gd name="T50" fmla="*/ 529 w 753"/>
              <a:gd name="T51" fmla="*/ 226 h 304"/>
              <a:gd name="T52" fmla="*/ 492 w 753"/>
              <a:gd name="T53" fmla="*/ 209 h 304"/>
              <a:gd name="T54" fmla="*/ 454 w 753"/>
              <a:gd name="T55" fmla="*/ 197 h 304"/>
              <a:gd name="T56" fmla="*/ 416 w 753"/>
              <a:gd name="T57" fmla="*/ 189 h 304"/>
              <a:gd name="T58" fmla="*/ 377 w 753"/>
              <a:gd name="T59" fmla="*/ 187 h 304"/>
              <a:gd name="T60" fmla="*/ 337 w 753"/>
              <a:gd name="T61" fmla="*/ 189 h 304"/>
              <a:gd name="T62" fmla="*/ 300 w 753"/>
              <a:gd name="T63" fmla="*/ 197 h 304"/>
              <a:gd name="T64" fmla="*/ 262 w 753"/>
              <a:gd name="T65" fmla="*/ 209 h 304"/>
              <a:gd name="T66" fmla="*/ 226 w 753"/>
              <a:gd name="T67" fmla="*/ 226 h 304"/>
              <a:gd name="T68" fmla="*/ 191 w 753"/>
              <a:gd name="T69" fmla="*/ 249 h 304"/>
              <a:gd name="T70" fmla="*/ 160 w 753"/>
              <a:gd name="T71" fmla="*/ 276 h 304"/>
              <a:gd name="T72" fmla="*/ 144 w 753"/>
              <a:gd name="T73" fmla="*/ 289 h 304"/>
              <a:gd name="T74" fmla="*/ 124 w 753"/>
              <a:gd name="T75" fmla="*/ 298 h 304"/>
              <a:gd name="T76" fmla="*/ 104 w 753"/>
              <a:gd name="T77" fmla="*/ 303 h 304"/>
              <a:gd name="T78" fmla="*/ 84 w 753"/>
              <a:gd name="T79" fmla="*/ 303 h 304"/>
              <a:gd name="T80" fmla="*/ 63 w 753"/>
              <a:gd name="T81" fmla="*/ 298 h 304"/>
              <a:gd name="T82" fmla="*/ 44 w 753"/>
              <a:gd name="T83" fmla="*/ 289 h 304"/>
              <a:gd name="T84" fmla="*/ 28 w 753"/>
              <a:gd name="T85" fmla="*/ 276 h 304"/>
              <a:gd name="T86" fmla="*/ 14 w 753"/>
              <a:gd name="T87" fmla="*/ 260 h 304"/>
              <a:gd name="T88" fmla="*/ 4 w 753"/>
              <a:gd name="T89" fmla="*/ 241 h 304"/>
              <a:gd name="T90" fmla="*/ 0 w 753"/>
              <a:gd name="T91" fmla="*/ 220 h 304"/>
              <a:gd name="T92" fmla="*/ 0 w 753"/>
              <a:gd name="T93" fmla="*/ 200 h 304"/>
              <a:gd name="T94" fmla="*/ 4 w 753"/>
              <a:gd name="T95" fmla="*/ 179 h 304"/>
              <a:gd name="T96" fmla="*/ 14 w 753"/>
              <a:gd name="T97" fmla="*/ 160 h 304"/>
              <a:gd name="T98" fmla="*/ 28 w 753"/>
              <a:gd name="T99" fmla="*/ 143 h 304"/>
              <a:gd name="T100" fmla="*/ 67 w 753"/>
              <a:gd name="T101" fmla="*/ 107 h 304"/>
              <a:gd name="T102" fmla="*/ 110 w 753"/>
              <a:gd name="T103" fmla="*/ 77 h 304"/>
              <a:gd name="T104" fmla="*/ 156 w 753"/>
              <a:gd name="T105" fmla="*/ 51 h 304"/>
              <a:gd name="T106" fmla="*/ 202 w 753"/>
              <a:gd name="T107" fmla="*/ 31 h 304"/>
              <a:gd name="T108" fmla="*/ 251 w 753"/>
              <a:gd name="T109" fmla="*/ 15 h 304"/>
              <a:gd name="T110" fmla="*/ 301 w 753"/>
              <a:gd name="T111" fmla="*/ 4 h 304"/>
              <a:gd name="T112" fmla="*/ 352 w 753"/>
              <a:gd name="T11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53" h="304">
                <a:moveTo>
                  <a:pt x="352" y="0"/>
                </a:moveTo>
                <a:lnTo>
                  <a:pt x="402" y="0"/>
                </a:lnTo>
                <a:lnTo>
                  <a:pt x="452" y="4"/>
                </a:lnTo>
                <a:lnTo>
                  <a:pt x="502" y="15"/>
                </a:lnTo>
                <a:lnTo>
                  <a:pt x="551" y="31"/>
                </a:lnTo>
                <a:lnTo>
                  <a:pt x="598" y="51"/>
                </a:lnTo>
                <a:lnTo>
                  <a:pt x="644" y="77"/>
                </a:lnTo>
                <a:lnTo>
                  <a:pt x="687" y="107"/>
                </a:lnTo>
                <a:lnTo>
                  <a:pt x="727" y="143"/>
                </a:lnTo>
                <a:lnTo>
                  <a:pt x="740" y="160"/>
                </a:lnTo>
                <a:lnTo>
                  <a:pt x="749" y="179"/>
                </a:lnTo>
                <a:lnTo>
                  <a:pt x="753" y="200"/>
                </a:lnTo>
                <a:lnTo>
                  <a:pt x="753" y="220"/>
                </a:lnTo>
                <a:lnTo>
                  <a:pt x="749" y="241"/>
                </a:lnTo>
                <a:lnTo>
                  <a:pt x="740" y="260"/>
                </a:lnTo>
                <a:lnTo>
                  <a:pt x="727" y="276"/>
                </a:lnTo>
                <a:lnTo>
                  <a:pt x="712" y="288"/>
                </a:lnTo>
                <a:lnTo>
                  <a:pt x="696" y="297"/>
                </a:lnTo>
                <a:lnTo>
                  <a:pt x="678" y="302"/>
                </a:lnTo>
                <a:lnTo>
                  <a:pt x="660" y="304"/>
                </a:lnTo>
                <a:lnTo>
                  <a:pt x="643" y="302"/>
                </a:lnTo>
                <a:lnTo>
                  <a:pt x="625" y="297"/>
                </a:lnTo>
                <a:lnTo>
                  <a:pt x="608" y="288"/>
                </a:lnTo>
                <a:lnTo>
                  <a:pt x="594" y="276"/>
                </a:lnTo>
                <a:lnTo>
                  <a:pt x="563" y="249"/>
                </a:lnTo>
                <a:lnTo>
                  <a:pt x="529" y="226"/>
                </a:lnTo>
                <a:lnTo>
                  <a:pt x="492" y="209"/>
                </a:lnTo>
                <a:lnTo>
                  <a:pt x="454" y="197"/>
                </a:lnTo>
                <a:lnTo>
                  <a:pt x="416" y="189"/>
                </a:lnTo>
                <a:lnTo>
                  <a:pt x="377" y="187"/>
                </a:lnTo>
                <a:lnTo>
                  <a:pt x="337" y="189"/>
                </a:lnTo>
                <a:lnTo>
                  <a:pt x="300" y="197"/>
                </a:lnTo>
                <a:lnTo>
                  <a:pt x="262" y="209"/>
                </a:lnTo>
                <a:lnTo>
                  <a:pt x="226" y="226"/>
                </a:lnTo>
                <a:lnTo>
                  <a:pt x="191" y="249"/>
                </a:lnTo>
                <a:lnTo>
                  <a:pt x="160" y="276"/>
                </a:lnTo>
                <a:lnTo>
                  <a:pt x="144" y="289"/>
                </a:lnTo>
                <a:lnTo>
                  <a:pt x="124" y="298"/>
                </a:lnTo>
                <a:lnTo>
                  <a:pt x="104" y="303"/>
                </a:lnTo>
                <a:lnTo>
                  <a:pt x="84" y="303"/>
                </a:lnTo>
                <a:lnTo>
                  <a:pt x="63" y="298"/>
                </a:lnTo>
                <a:lnTo>
                  <a:pt x="44" y="289"/>
                </a:lnTo>
                <a:lnTo>
                  <a:pt x="28" y="276"/>
                </a:lnTo>
                <a:lnTo>
                  <a:pt x="14" y="260"/>
                </a:lnTo>
                <a:lnTo>
                  <a:pt x="4" y="241"/>
                </a:lnTo>
                <a:lnTo>
                  <a:pt x="0" y="220"/>
                </a:lnTo>
                <a:lnTo>
                  <a:pt x="0" y="200"/>
                </a:lnTo>
                <a:lnTo>
                  <a:pt x="4" y="179"/>
                </a:lnTo>
                <a:lnTo>
                  <a:pt x="14" y="160"/>
                </a:lnTo>
                <a:lnTo>
                  <a:pt x="28" y="143"/>
                </a:lnTo>
                <a:lnTo>
                  <a:pt x="67" y="107"/>
                </a:lnTo>
                <a:lnTo>
                  <a:pt x="110" y="77"/>
                </a:lnTo>
                <a:lnTo>
                  <a:pt x="156" y="51"/>
                </a:lnTo>
                <a:lnTo>
                  <a:pt x="202" y="31"/>
                </a:lnTo>
                <a:lnTo>
                  <a:pt x="251" y="15"/>
                </a:lnTo>
                <a:lnTo>
                  <a:pt x="301" y="4"/>
                </a:lnTo>
                <a:lnTo>
                  <a:pt x="352" y="0"/>
                </a:lnTo>
                <a:close/>
              </a:path>
            </a:pathLst>
          </a:custGeom>
          <a:solidFill>
            <a:srgbClr val="B28C6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9" name="Freeform 124">
            <a:extLst>
              <a:ext uri="{FF2B5EF4-FFF2-40B4-BE49-F238E27FC236}">
                <a16:creationId xmlns:a16="http://schemas.microsoft.com/office/drawing/2014/main" xmlns="" id="{9BCE39E7-6434-46C5-8C35-74CC034AE2CB}"/>
              </a:ext>
            </a:extLst>
          </p:cNvPr>
          <p:cNvSpPr>
            <a:spLocks noEditPoints="1"/>
          </p:cNvSpPr>
          <p:nvPr/>
        </p:nvSpPr>
        <p:spPr bwMode="auto">
          <a:xfrm>
            <a:off x="2875572" y="2731805"/>
            <a:ext cx="621399" cy="548192"/>
          </a:xfrm>
          <a:custGeom>
            <a:avLst/>
            <a:gdLst>
              <a:gd name="T0" fmla="*/ 1495 w 3650"/>
              <a:gd name="T1" fmla="*/ 3047 h 3224"/>
              <a:gd name="T2" fmla="*/ 1498 w 3650"/>
              <a:gd name="T3" fmla="*/ 3044 h 3224"/>
              <a:gd name="T4" fmla="*/ 198 w 3650"/>
              <a:gd name="T5" fmla="*/ 981 h 3224"/>
              <a:gd name="T6" fmla="*/ 179 w 3650"/>
              <a:gd name="T7" fmla="*/ 1543 h 3224"/>
              <a:gd name="T8" fmla="*/ 342 w 3650"/>
              <a:gd name="T9" fmla="*/ 1579 h 3224"/>
              <a:gd name="T10" fmla="*/ 3250 w 3650"/>
              <a:gd name="T11" fmla="*/ 1591 h 3224"/>
              <a:gd name="T12" fmla="*/ 3423 w 3650"/>
              <a:gd name="T13" fmla="*/ 1451 h 3224"/>
              <a:gd name="T14" fmla="*/ 3470 w 3650"/>
              <a:gd name="T15" fmla="*/ 1227 h 3224"/>
              <a:gd name="T16" fmla="*/ 3366 w 3650"/>
              <a:gd name="T17" fmla="*/ 1029 h 3224"/>
              <a:gd name="T18" fmla="*/ 617 w 3650"/>
              <a:gd name="T19" fmla="*/ 728 h 3224"/>
              <a:gd name="T20" fmla="*/ 529 w 3650"/>
              <a:gd name="T21" fmla="*/ 784 h 3224"/>
              <a:gd name="T22" fmla="*/ 521 w 3650"/>
              <a:gd name="T23" fmla="*/ 1746 h 3224"/>
              <a:gd name="T24" fmla="*/ 585 w 3650"/>
              <a:gd name="T25" fmla="*/ 1816 h 3224"/>
              <a:gd name="T26" fmla="*/ 627 w 3650"/>
              <a:gd name="T27" fmla="*/ 1821 h 3224"/>
              <a:gd name="T28" fmla="*/ 761 w 3650"/>
              <a:gd name="T29" fmla="*/ 1822 h 3224"/>
              <a:gd name="T30" fmla="*/ 949 w 3650"/>
              <a:gd name="T31" fmla="*/ 1822 h 3224"/>
              <a:gd name="T32" fmla="*/ 1083 w 3650"/>
              <a:gd name="T33" fmla="*/ 1822 h 3224"/>
              <a:gd name="T34" fmla="*/ 3024 w 3650"/>
              <a:gd name="T35" fmla="*/ 175 h 3224"/>
              <a:gd name="T36" fmla="*/ 2568 w 3650"/>
              <a:gd name="T37" fmla="*/ 398 h 3224"/>
              <a:gd name="T38" fmla="*/ 1772 w 3650"/>
              <a:gd name="T39" fmla="*/ 645 h 3224"/>
              <a:gd name="T40" fmla="*/ 1441 w 3650"/>
              <a:gd name="T41" fmla="*/ 1850 h 3224"/>
              <a:gd name="T42" fmla="*/ 2255 w 3650"/>
              <a:gd name="T43" fmla="*/ 2034 h 3224"/>
              <a:gd name="T44" fmla="*/ 3022 w 3650"/>
              <a:gd name="T45" fmla="*/ 2373 h 3224"/>
              <a:gd name="T46" fmla="*/ 3028 w 3650"/>
              <a:gd name="T47" fmla="*/ 2371 h 3224"/>
              <a:gd name="T48" fmla="*/ 3026 w 3650"/>
              <a:gd name="T49" fmla="*/ 177 h 3224"/>
              <a:gd name="T50" fmla="*/ 3116 w 3650"/>
              <a:gd name="T51" fmla="*/ 24 h 3224"/>
              <a:gd name="T52" fmla="*/ 3202 w 3650"/>
              <a:gd name="T53" fmla="*/ 148 h 3224"/>
              <a:gd name="T54" fmla="*/ 3368 w 3650"/>
              <a:gd name="T55" fmla="*/ 817 h 3224"/>
              <a:gd name="T56" fmla="*/ 3571 w 3650"/>
              <a:gd name="T57" fmla="*/ 1003 h 3224"/>
              <a:gd name="T58" fmla="*/ 3650 w 3650"/>
              <a:gd name="T59" fmla="*/ 1274 h 3224"/>
              <a:gd name="T60" fmla="*/ 3571 w 3650"/>
              <a:gd name="T61" fmla="*/ 1546 h 3224"/>
              <a:gd name="T62" fmla="*/ 3368 w 3650"/>
              <a:gd name="T63" fmla="*/ 1732 h 3224"/>
              <a:gd name="T64" fmla="*/ 3202 w 3650"/>
              <a:gd name="T65" fmla="*/ 2402 h 3224"/>
              <a:gd name="T66" fmla="*/ 3116 w 3650"/>
              <a:gd name="T67" fmla="*/ 2525 h 3224"/>
              <a:gd name="T68" fmla="*/ 2964 w 3650"/>
              <a:gd name="T69" fmla="*/ 2540 h 3224"/>
              <a:gd name="T70" fmla="*/ 2369 w 3650"/>
              <a:gd name="T71" fmla="*/ 2262 h 3224"/>
              <a:gd name="T72" fmla="*/ 1621 w 3650"/>
              <a:gd name="T73" fmla="*/ 2055 h 3224"/>
              <a:gd name="T74" fmla="*/ 1675 w 3650"/>
              <a:gd name="T75" fmla="*/ 3040 h 3224"/>
              <a:gd name="T76" fmla="*/ 1624 w 3650"/>
              <a:gd name="T77" fmla="*/ 3170 h 3224"/>
              <a:gd name="T78" fmla="*/ 1495 w 3650"/>
              <a:gd name="T79" fmla="*/ 3224 h 3224"/>
              <a:gd name="T80" fmla="*/ 969 w 3650"/>
              <a:gd name="T81" fmla="*/ 3182 h 3224"/>
              <a:gd name="T82" fmla="*/ 470 w 3650"/>
              <a:gd name="T83" fmla="*/ 1956 h 3224"/>
              <a:gd name="T84" fmla="*/ 352 w 3650"/>
              <a:gd name="T85" fmla="*/ 1797 h 3224"/>
              <a:gd name="T86" fmla="*/ 124 w 3650"/>
              <a:gd name="T87" fmla="*/ 1729 h 3224"/>
              <a:gd name="T88" fmla="*/ 12 w 3650"/>
              <a:gd name="T89" fmla="*/ 1598 h 3224"/>
              <a:gd name="T90" fmla="*/ 12 w 3650"/>
              <a:gd name="T91" fmla="*/ 951 h 3224"/>
              <a:gd name="T92" fmla="*/ 124 w 3650"/>
              <a:gd name="T93" fmla="*/ 821 h 3224"/>
              <a:gd name="T94" fmla="*/ 352 w 3650"/>
              <a:gd name="T95" fmla="*/ 755 h 3224"/>
              <a:gd name="T96" fmla="*/ 465 w 3650"/>
              <a:gd name="T97" fmla="*/ 598 h 3224"/>
              <a:gd name="T98" fmla="*/ 622 w 3650"/>
              <a:gd name="T99" fmla="*/ 552 h 3224"/>
              <a:gd name="T100" fmla="*/ 739 w 3650"/>
              <a:gd name="T101" fmla="*/ 552 h 3224"/>
              <a:gd name="T102" fmla="*/ 940 w 3650"/>
              <a:gd name="T103" fmla="*/ 551 h 3224"/>
              <a:gd name="T104" fmla="*/ 1123 w 3650"/>
              <a:gd name="T105" fmla="*/ 549 h 3224"/>
              <a:gd name="T106" fmla="*/ 1352 w 3650"/>
              <a:gd name="T107" fmla="*/ 533 h 3224"/>
              <a:gd name="T108" fmla="*/ 2169 w 3650"/>
              <a:gd name="T109" fmla="*/ 357 h 3224"/>
              <a:gd name="T110" fmla="*/ 2935 w 3650"/>
              <a:gd name="T111" fmla="*/ 2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50" h="3224">
                <a:moveTo>
                  <a:pt x="702" y="1998"/>
                </a:moveTo>
                <a:lnTo>
                  <a:pt x="1082" y="3046"/>
                </a:lnTo>
                <a:lnTo>
                  <a:pt x="1083" y="3047"/>
                </a:lnTo>
                <a:lnTo>
                  <a:pt x="1084" y="3047"/>
                </a:lnTo>
                <a:lnTo>
                  <a:pt x="1495" y="3047"/>
                </a:lnTo>
                <a:lnTo>
                  <a:pt x="1497" y="3047"/>
                </a:lnTo>
                <a:lnTo>
                  <a:pt x="1498" y="3046"/>
                </a:lnTo>
                <a:lnTo>
                  <a:pt x="1498" y="3046"/>
                </a:lnTo>
                <a:lnTo>
                  <a:pt x="1498" y="3045"/>
                </a:lnTo>
                <a:lnTo>
                  <a:pt x="1498" y="3044"/>
                </a:lnTo>
                <a:lnTo>
                  <a:pt x="1118" y="1998"/>
                </a:lnTo>
                <a:lnTo>
                  <a:pt x="702" y="1998"/>
                </a:lnTo>
                <a:close/>
                <a:moveTo>
                  <a:pt x="229" y="971"/>
                </a:moveTo>
                <a:lnTo>
                  <a:pt x="212" y="974"/>
                </a:lnTo>
                <a:lnTo>
                  <a:pt x="198" y="981"/>
                </a:lnTo>
                <a:lnTo>
                  <a:pt x="187" y="993"/>
                </a:lnTo>
                <a:lnTo>
                  <a:pt x="179" y="1008"/>
                </a:lnTo>
                <a:lnTo>
                  <a:pt x="176" y="1023"/>
                </a:lnTo>
                <a:lnTo>
                  <a:pt x="176" y="1527"/>
                </a:lnTo>
                <a:lnTo>
                  <a:pt x="179" y="1543"/>
                </a:lnTo>
                <a:lnTo>
                  <a:pt x="187" y="1558"/>
                </a:lnTo>
                <a:lnTo>
                  <a:pt x="198" y="1569"/>
                </a:lnTo>
                <a:lnTo>
                  <a:pt x="212" y="1576"/>
                </a:lnTo>
                <a:lnTo>
                  <a:pt x="229" y="1579"/>
                </a:lnTo>
                <a:lnTo>
                  <a:pt x="342" y="1579"/>
                </a:lnTo>
                <a:lnTo>
                  <a:pt x="342" y="971"/>
                </a:lnTo>
                <a:lnTo>
                  <a:pt x="229" y="971"/>
                </a:lnTo>
                <a:close/>
                <a:moveTo>
                  <a:pt x="3204" y="946"/>
                </a:moveTo>
                <a:lnTo>
                  <a:pt x="3204" y="1604"/>
                </a:lnTo>
                <a:lnTo>
                  <a:pt x="3250" y="1591"/>
                </a:lnTo>
                <a:lnTo>
                  <a:pt x="3292" y="1573"/>
                </a:lnTo>
                <a:lnTo>
                  <a:pt x="3330" y="1550"/>
                </a:lnTo>
                <a:lnTo>
                  <a:pt x="3366" y="1521"/>
                </a:lnTo>
                <a:lnTo>
                  <a:pt x="3397" y="1489"/>
                </a:lnTo>
                <a:lnTo>
                  <a:pt x="3423" y="1451"/>
                </a:lnTo>
                <a:lnTo>
                  <a:pt x="3444" y="1411"/>
                </a:lnTo>
                <a:lnTo>
                  <a:pt x="3461" y="1368"/>
                </a:lnTo>
                <a:lnTo>
                  <a:pt x="3470" y="1323"/>
                </a:lnTo>
                <a:lnTo>
                  <a:pt x="3474" y="1274"/>
                </a:lnTo>
                <a:lnTo>
                  <a:pt x="3470" y="1227"/>
                </a:lnTo>
                <a:lnTo>
                  <a:pt x="3461" y="1181"/>
                </a:lnTo>
                <a:lnTo>
                  <a:pt x="3444" y="1138"/>
                </a:lnTo>
                <a:lnTo>
                  <a:pt x="3423" y="1098"/>
                </a:lnTo>
                <a:lnTo>
                  <a:pt x="3397" y="1061"/>
                </a:lnTo>
                <a:lnTo>
                  <a:pt x="3366" y="1029"/>
                </a:lnTo>
                <a:lnTo>
                  <a:pt x="3330" y="1000"/>
                </a:lnTo>
                <a:lnTo>
                  <a:pt x="3292" y="977"/>
                </a:lnTo>
                <a:lnTo>
                  <a:pt x="3250" y="958"/>
                </a:lnTo>
                <a:lnTo>
                  <a:pt x="3204" y="946"/>
                </a:lnTo>
                <a:close/>
                <a:moveTo>
                  <a:pt x="617" y="728"/>
                </a:moveTo>
                <a:lnTo>
                  <a:pt x="595" y="731"/>
                </a:lnTo>
                <a:lnTo>
                  <a:pt x="574" y="739"/>
                </a:lnTo>
                <a:lnTo>
                  <a:pt x="555" y="750"/>
                </a:lnTo>
                <a:lnTo>
                  <a:pt x="540" y="765"/>
                </a:lnTo>
                <a:lnTo>
                  <a:pt x="529" y="784"/>
                </a:lnTo>
                <a:lnTo>
                  <a:pt x="521" y="805"/>
                </a:lnTo>
                <a:lnTo>
                  <a:pt x="518" y="827"/>
                </a:lnTo>
                <a:lnTo>
                  <a:pt x="518" y="827"/>
                </a:lnTo>
                <a:lnTo>
                  <a:pt x="518" y="1722"/>
                </a:lnTo>
                <a:lnTo>
                  <a:pt x="521" y="1746"/>
                </a:lnTo>
                <a:lnTo>
                  <a:pt x="529" y="1768"/>
                </a:lnTo>
                <a:lnTo>
                  <a:pt x="541" y="1785"/>
                </a:lnTo>
                <a:lnTo>
                  <a:pt x="557" y="1801"/>
                </a:lnTo>
                <a:lnTo>
                  <a:pt x="577" y="1813"/>
                </a:lnTo>
                <a:lnTo>
                  <a:pt x="585" y="1816"/>
                </a:lnTo>
                <a:lnTo>
                  <a:pt x="592" y="1819"/>
                </a:lnTo>
                <a:lnTo>
                  <a:pt x="601" y="1820"/>
                </a:lnTo>
                <a:lnTo>
                  <a:pt x="611" y="1821"/>
                </a:lnTo>
                <a:lnTo>
                  <a:pt x="615" y="1821"/>
                </a:lnTo>
                <a:lnTo>
                  <a:pt x="627" y="1821"/>
                </a:lnTo>
                <a:lnTo>
                  <a:pt x="645" y="1821"/>
                </a:lnTo>
                <a:lnTo>
                  <a:pt x="667" y="1821"/>
                </a:lnTo>
                <a:lnTo>
                  <a:pt x="696" y="1822"/>
                </a:lnTo>
                <a:lnTo>
                  <a:pt x="727" y="1822"/>
                </a:lnTo>
                <a:lnTo>
                  <a:pt x="761" y="1822"/>
                </a:lnTo>
                <a:lnTo>
                  <a:pt x="797" y="1822"/>
                </a:lnTo>
                <a:lnTo>
                  <a:pt x="836" y="1822"/>
                </a:lnTo>
                <a:lnTo>
                  <a:pt x="874" y="1822"/>
                </a:lnTo>
                <a:lnTo>
                  <a:pt x="911" y="1822"/>
                </a:lnTo>
                <a:lnTo>
                  <a:pt x="949" y="1822"/>
                </a:lnTo>
                <a:lnTo>
                  <a:pt x="983" y="1822"/>
                </a:lnTo>
                <a:lnTo>
                  <a:pt x="1014" y="1822"/>
                </a:lnTo>
                <a:lnTo>
                  <a:pt x="1042" y="1822"/>
                </a:lnTo>
                <a:lnTo>
                  <a:pt x="1065" y="1822"/>
                </a:lnTo>
                <a:lnTo>
                  <a:pt x="1083" y="1822"/>
                </a:lnTo>
                <a:lnTo>
                  <a:pt x="1094" y="1822"/>
                </a:lnTo>
                <a:lnTo>
                  <a:pt x="1097" y="1822"/>
                </a:lnTo>
                <a:lnTo>
                  <a:pt x="1097" y="728"/>
                </a:lnTo>
                <a:lnTo>
                  <a:pt x="617" y="728"/>
                </a:lnTo>
                <a:close/>
                <a:moveTo>
                  <a:pt x="3024" y="175"/>
                </a:moveTo>
                <a:lnTo>
                  <a:pt x="3023" y="175"/>
                </a:lnTo>
                <a:lnTo>
                  <a:pt x="3022" y="177"/>
                </a:lnTo>
                <a:lnTo>
                  <a:pt x="2872" y="256"/>
                </a:lnTo>
                <a:lnTo>
                  <a:pt x="2722" y="330"/>
                </a:lnTo>
                <a:lnTo>
                  <a:pt x="2568" y="398"/>
                </a:lnTo>
                <a:lnTo>
                  <a:pt x="2413" y="459"/>
                </a:lnTo>
                <a:lnTo>
                  <a:pt x="2255" y="514"/>
                </a:lnTo>
                <a:lnTo>
                  <a:pt x="2096" y="564"/>
                </a:lnTo>
                <a:lnTo>
                  <a:pt x="1936" y="607"/>
                </a:lnTo>
                <a:lnTo>
                  <a:pt x="1772" y="645"/>
                </a:lnTo>
                <a:lnTo>
                  <a:pt x="1608" y="676"/>
                </a:lnTo>
                <a:lnTo>
                  <a:pt x="1441" y="700"/>
                </a:lnTo>
                <a:lnTo>
                  <a:pt x="1274" y="719"/>
                </a:lnTo>
                <a:lnTo>
                  <a:pt x="1274" y="1831"/>
                </a:lnTo>
                <a:lnTo>
                  <a:pt x="1441" y="1850"/>
                </a:lnTo>
                <a:lnTo>
                  <a:pt x="1608" y="1874"/>
                </a:lnTo>
                <a:lnTo>
                  <a:pt x="1772" y="1905"/>
                </a:lnTo>
                <a:lnTo>
                  <a:pt x="1936" y="1943"/>
                </a:lnTo>
                <a:lnTo>
                  <a:pt x="2096" y="1986"/>
                </a:lnTo>
                <a:lnTo>
                  <a:pt x="2255" y="2034"/>
                </a:lnTo>
                <a:lnTo>
                  <a:pt x="2412" y="2091"/>
                </a:lnTo>
                <a:lnTo>
                  <a:pt x="2568" y="2152"/>
                </a:lnTo>
                <a:lnTo>
                  <a:pt x="2722" y="2219"/>
                </a:lnTo>
                <a:lnTo>
                  <a:pt x="2872" y="2293"/>
                </a:lnTo>
                <a:lnTo>
                  <a:pt x="3022" y="2373"/>
                </a:lnTo>
                <a:lnTo>
                  <a:pt x="3023" y="2373"/>
                </a:lnTo>
                <a:lnTo>
                  <a:pt x="3024" y="2374"/>
                </a:lnTo>
                <a:lnTo>
                  <a:pt x="3026" y="2373"/>
                </a:lnTo>
                <a:lnTo>
                  <a:pt x="3027" y="2372"/>
                </a:lnTo>
                <a:lnTo>
                  <a:pt x="3028" y="2371"/>
                </a:lnTo>
                <a:lnTo>
                  <a:pt x="3028" y="2370"/>
                </a:lnTo>
                <a:lnTo>
                  <a:pt x="3028" y="180"/>
                </a:lnTo>
                <a:lnTo>
                  <a:pt x="3028" y="179"/>
                </a:lnTo>
                <a:lnTo>
                  <a:pt x="3027" y="178"/>
                </a:lnTo>
                <a:lnTo>
                  <a:pt x="3026" y="177"/>
                </a:lnTo>
                <a:lnTo>
                  <a:pt x="3024" y="175"/>
                </a:lnTo>
                <a:close/>
                <a:moveTo>
                  <a:pt x="3026" y="0"/>
                </a:moveTo>
                <a:lnTo>
                  <a:pt x="3056" y="2"/>
                </a:lnTo>
                <a:lnTo>
                  <a:pt x="3087" y="11"/>
                </a:lnTo>
                <a:lnTo>
                  <a:pt x="3116" y="24"/>
                </a:lnTo>
                <a:lnTo>
                  <a:pt x="3141" y="43"/>
                </a:lnTo>
                <a:lnTo>
                  <a:pt x="3163" y="65"/>
                </a:lnTo>
                <a:lnTo>
                  <a:pt x="3181" y="90"/>
                </a:lnTo>
                <a:lnTo>
                  <a:pt x="3194" y="118"/>
                </a:lnTo>
                <a:lnTo>
                  <a:pt x="3202" y="148"/>
                </a:lnTo>
                <a:lnTo>
                  <a:pt x="3204" y="180"/>
                </a:lnTo>
                <a:lnTo>
                  <a:pt x="3204" y="767"/>
                </a:lnTo>
                <a:lnTo>
                  <a:pt x="3262" y="779"/>
                </a:lnTo>
                <a:lnTo>
                  <a:pt x="3316" y="795"/>
                </a:lnTo>
                <a:lnTo>
                  <a:pt x="3368" y="817"/>
                </a:lnTo>
                <a:lnTo>
                  <a:pt x="3417" y="845"/>
                </a:lnTo>
                <a:lnTo>
                  <a:pt x="3461" y="878"/>
                </a:lnTo>
                <a:lnTo>
                  <a:pt x="3503" y="916"/>
                </a:lnTo>
                <a:lnTo>
                  <a:pt x="3539" y="957"/>
                </a:lnTo>
                <a:lnTo>
                  <a:pt x="3571" y="1003"/>
                </a:lnTo>
                <a:lnTo>
                  <a:pt x="3599" y="1052"/>
                </a:lnTo>
                <a:lnTo>
                  <a:pt x="3620" y="1104"/>
                </a:lnTo>
                <a:lnTo>
                  <a:pt x="3637" y="1158"/>
                </a:lnTo>
                <a:lnTo>
                  <a:pt x="3647" y="1216"/>
                </a:lnTo>
                <a:lnTo>
                  <a:pt x="3650" y="1274"/>
                </a:lnTo>
                <a:lnTo>
                  <a:pt x="3647" y="1334"/>
                </a:lnTo>
                <a:lnTo>
                  <a:pt x="3637" y="1390"/>
                </a:lnTo>
                <a:lnTo>
                  <a:pt x="3620" y="1446"/>
                </a:lnTo>
                <a:lnTo>
                  <a:pt x="3599" y="1498"/>
                </a:lnTo>
                <a:lnTo>
                  <a:pt x="3571" y="1546"/>
                </a:lnTo>
                <a:lnTo>
                  <a:pt x="3539" y="1592"/>
                </a:lnTo>
                <a:lnTo>
                  <a:pt x="3503" y="1634"/>
                </a:lnTo>
                <a:lnTo>
                  <a:pt x="3461" y="1672"/>
                </a:lnTo>
                <a:lnTo>
                  <a:pt x="3417" y="1705"/>
                </a:lnTo>
                <a:lnTo>
                  <a:pt x="3368" y="1732"/>
                </a:lnTo>
                <a:lnTo>
                  <a:pt x="3316" y="1755"/>
                </a:lnTo>
                <a:lnTo>
                  <a:pt x="3262" y="1771"/>
                </a:lnTo>
                <a:lnTo>
                  <a:pt x="3204" y="1782"/>
                </a:lnTo>
                <a:lnTo>
                  <a:pt x="3204" y="2370"/>
                </a:lnTo>
                <a:lnTo>
                  <a:pt x="3202" y="2402"/>
                </a:lnTo>
                <a:lnTo>
                  <a:pt x="3194" y="2432"/>
                </a:lnTo>
                <a:lnTo>
                  <a:pt x="3181" y="2459"/>
                </a:lnTo>
                <a:lnTo>
                  <a:pt x="3163" y="2485"/>
                </a:lnTo>
                <a:lnTo>
                  <a:pt x="3141" y="2507"/>
                </a:lnTo>
                <a:lnTo>
                  <a:pt x="3116" y="2525"/>
                </a:lnTo>
                <a:lnTo>
                  <a:pt x="3086" y="2539"/>
                </a:lnTo>
                <a:lnTo>
                  <a:pt x="3055" y="2548"/>
                </a:lnTo>
                <a:lnTo>
                  <a:pt x="3024" y="2550"/>
                </a:lnTo>
                <a:lnTo>
                  <a:pt x="2994" y="2548"/>
                </a:lnTo>
                <a:lnTo>
                  <a:pt x="2964" y="2540"/>
                </a:lnTo>
                <a:lnTo>
                  <a:pt x="2935" y="2527"/>
                </a:lnTo>
                <a:lnTo>
                  <a:pt x="2797" y="2453"/>
                </a:lnTo>
                <a:lnTo>
                  <a:pt x="2657" y="2384"/>
                </a:lnTo>
                <a:lnTo>
                  <a:pt x="2514" y="2320"/>
                </a:lnTo>
                <a:lnTo>
                  <a:pt x="2369" y="2262"/>
                </a:lnTo>
                <a:lnTo>
                  <a:pt x="2223" y="2210"/>
                </a:lnTo>
                <a:lnTo>
                  <a:pt x="2075" y="2163"/>
                </a:lnTo>
                <a:lnTo>
                  <a:pt x="1926" y="2122"/>
                </a:lnTo>
                <a:lnTo>
                  <a:pt x="1774" y="2086"/>
                </a:lnTo>
                <a:lnTo>
                  <a:pt x="1621" y="2055"/>
                </a:lnTo>
                <a:lnTo>
                  <a:pt x="1467" y="2031"/>
                </a:lnTo>
                <a:lnTo>
                  <a:pt x="1312" y="2012"/>
                </a:lnTo>
                <a:lnTo>
                  <a:pt x="1664" y="2984"/>
                </a:lnTo>
                <a:lnTo>
                  <a:pt x="1671" y="3012"/>
                </a:lnTo>
                <a:lnTo>
                  <a:pt x="1675" y="3040"/>
                </a:lnTo>
                <a:lnTo>
                  <a:pt x="1672" y="3068"/>
                </a:lnTo>
                <a:lnTo>
                  <a:pt x="1667" y="3096"/>
                </a:lnTo>
                <a:lnTo>
                  <a:pt x="1657" y="3122"/>
                </a:lnTo>
                <a:lnTo>
                  <a:pt x="1641" y="3148"/>
                </a:lnTo>
                <a:lnTo>
                  <a:pt x="1624" y="3170"/>
                </a:lnTo>
                <a:lnTo>
                  <a:pt x="1602" y="3189"/>
                </a:lnTo>
                <a:lnTo>
                  <a:pt x="1578" y="3204"/>
                </a:lnTo>
                <a:lnTo>
                  <a:pt x="1552" y="3215"/>
                </a:lnTo>
                <a:lnTo>
                  <a:pt x="1524" y="3222"/>
                </a:lnTo>
                <a:lnTo>
                  <a:pt x="1495" y="3224"/>
                </a:lnTo>
                <a:lnTo>
                  <a:pt x="1084" y="3224"/>
                </a:lnTo>
                <a:lnTo>
                  <a:pt x="1053" y="3221"/>
                </a:lnTo>
                <a:lnTo>
                  <a:pt x="1022" y="3213"/>
                </a:lnTo>
                <a:lnTo>
                  <a:pt x="994" y="3200"/>
                </a:lnTo>
                <a:lnTo>
                  <a:pt x="969" y="3182"/>
                </a:lnTo>
                <a:lnTo>
                  <a:pt x="948" y="3160"/>
                </a:lnTo>
                <a:lnTo>
                  <a:pt x="929" y="3134"/>
                </a:lnTo>
                <a:lnTo>
                  <a:pt x="916" y="3106"/>
                </a:lnTo>
                <a:lnTo>
                  <a:pt x="507" y="1975"/>
                </a:lnTo>
                <a:lnTo>
                  <a:pt x="470" y="1956"/>
                </a:lnTo>
                <a:lnTo>
                  <a:pt x="438" y="1932"/>
                </a:lnTo>
                <a:lnTo>
                  <a:pt x="409" y="1903"/>
                </a:lnTo>
                <a:lnTo>
                  <a:pt x="385" y="1871"/>
                </a:lnTo>
                <a:lnTo>
                  <a:pt x="366" y="1835"/>
                </a:lnTo>
                <a:lnTo>
                  <a:pt x="352" y="1797"/>
                </a:lnTo>
                <a:lnTo>
                  <a:pt x="344" y="1755"/>
                </a:lnTo>
                <a:lnTo>
                  <a:pt x="229" y="1755"/>
                </a:lnTo>
                <a:lnTo>
                  <a:pt x="191" y="1752"/>
                </a:lnTo>
                <a:lnTo>
                  <a:pt x="156" y="1743"/>
                </a:lnTo>
                <a:lnTo>
                  <a:pt x="124" y="1729"/>
                </a:lnTo>
                <a:lnTo>
                  <a:pt x="94" y="1710"/>
                </a:lnTo>
                <a:lnTo>
                  <a:pt x="67" y="1688"/>
                </a:lnTo>
                <a:lnTo>
                  <a:pt x="44" y="1662"/>
                </a:lnTo>
                <a:lnTo>
                  <a:pt x="25" y="1632"/>
                </a:lnTo>
                <a:lnTo>
                  <a:pt x="12" y="1598"/>
                </a:lnTo>
                <a:lnTo>
                  <a:pt x="3" y="1563"/>
                </a:lnTo>
                <a:lnTo>
                  <a:pt x="0" y="1527"/>
                </a:lnTo>
                <a:lnTo>
                  <a:pt x="0" y="1023"/>
                </a:lnTo>
                <a:lnTo>
                  <a:pt x="3" y="987"/>
                </a:lnTo>
                <a:lnTo>
                  <a:pt x="12" y="951"/>
                </a:lnTo>
                <a:lnTo>
                  <a:pt x="25" y="919"/>
                </a:lnTo>
                <a:lnTo>
                  <a:pt x="44" y="888"/>
                </a:lnTo>
                <a:lnTo>
                  <a:pt x="67" y="862"/>
                </a:lnTo>
                <a:lnTo>
                  <a:pt x="94" y="839"/>
                </a:lnTo>
                <a:lnTo>
                  <a:pt x="124" y="821"/>
                </a:lnTo>
                <a:lnTo>
                  <a:pt x="156" y="806"/>
                </a:lnTo>
                <a:lnTo>
                  <a:pt x="191" y="797"/>
                </a:lnTo>
                <a:lnTo>
                  <a:pt x="229" y="795"/>
                </a:lnTo>
                <a:lnTo>
                  <a:pt x="344" y="795"/>
                </a:lnTo>
                <a:lnTo>
                  <a:pt x="352" y="755"/>
                </a:lnTo>
                <a:lnTo>
                  <a:pt x="365" y="717"/>
                </a:lnTo>
                <a:lnTo>
                  <a:pt x="384" y="682"/>
                </a:lnTo>
                <a:lnTo>
                  <a:pt x="406" y="650"/>
                </a:lnTo>
                <a:lnTo>
                  <a:pt x="434" y="623"/>
                </a:lnTo>
                <a:lnTo>
                  <a:pt x="465" y="598"/>
                </a:lnTo>
                <a:lnTo>
                  <a:pt x="499" y="578"/>
                </a:lnTo>
                <a:lnTo>
                  <a:pt x="536" y="564"/>
                </a:lnTo>
                <a:lnTo>
                  <a:pt x="576" y="555"/>
                </a:lnTo>
                <a:lnTo>
                  <a:pt x="617" y="552"/>
                </a:lnTo>
                <a:lnTo>
                  <a:pt x="622" y="552"/>
                </a:lnTo>
                <a:lnTo>
                  <a:pt x="633" y="552"/>
                </a:lnTo>
                <a:lnTo>
                  <a:pt x="651" y="552"/>
                </a:lnTo>
                <a:lnTo>
                  <a:pt x="676" y="552"/>
                </a:lnTo>
                <a:lnTo>
                  <a:pt x="705" y="552"/>
                </a:lnTo>
                <a:lnTo>
                  <a:pt x="739" y="552"/>
                </a:lnTo>
                <a:lnTo>
                  <a:pt x="775" y="551"/>
                </a:lnTo>
                <a:lnTo>
                  <a:pt x="815" y="551"/>
                </a:lnTo>
                <a:lnTo>
                  <a:pt x="856" y="551"/>
                </a:lnTo>
                <a:lnTo>
                  <a:pt x="898" y="551"/>
                </a:lnTo>
                <a:lnTo>
                  <a:pt x="940" y="551"/>
                </a:lnTo>
                <a:lnTo>
                  <a:pt x="982" y="551"/>
                </a:lnTo>
                <a:lnTo>
                  <a:pt x="1022" y="549"/>
                </a:lnTo>
                <a:lnTo>
                  <a:pt x="1059" y="549"/>
                </a:lnTo>
                <a:lnTo>
                  <a:pt x="1093" y="549"/>
                </a:lnTo>
                <a:lnTo>
                  <a:pt x="1123" y="549"/>
                </a:lnTo>
                <a:lnTo>
                  <a:pt x="1147" y="549"/>
                </a:lnTo>
                <a:lnTo>
                  <a:pt x="1166" y="549"/>
                </a:lnTo>
                <a:lnTo>
                  <a:pt x="1178" y="549"/>
                </a:lnTo>
                <a:lnTo>
                  <a:pt x="1183" y="548"/>
                </a:lnTo>
                <a:lnTo>
                  <a:pt x="1352" y="533"/>
                </a:lnTo>
                <a:lnTo>
                  <a:pt x="1519" y="511"/>
                </a:lnTo>
                <a:lnTo>
                  <a:pt x="1683" y="482"/>
                </a:lnTo>
                <a:lnTo>
                  <a:pt x="1847" y="447"/>
                </a:lnTo>
                <a:lnTo>
                  <a:pt x="2009" y="406"/>
                </a:lnTo>
                <a:lnTo>
                  <a:pt x="2169" y="357"/>
                </a:lnTo>
                <a:lnTo>
                  <a:pt x="2326" y="303"/>
                </a:lnTo>
                <a:lnTo>
                  <a:pt x="2482" y="242"/>
                </a:lnTo>
                <a:lnTo>
                  <a:pt x="2636" y="175"/>
                </a:lnTo>
                <a:lnTo>
                  <a:pt x="2786" y="102"/>
                </a:lnTo>
                <a:lnTo>
                  <a:pt x="2935" y="23"/>
                </a:lnTo>
                <a:lnTo>
                  <a:pt x="2964" y="9"/>
                </a:lnTo>
                <a:lnTo>
                  <a:pt x="2995" y="2"/>
                </a:lnTo>
                <a:lnTo>
                  <a:pt x="3026" y="0"/>
                </a:lnTo>
                <a:close/>
              </a:path>
            </a:pathLst>
          </a:custGeom>
          <a:solidFill>
            <a:srgbClr val="0095D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0" name="Freeform 164">
            <a:extLst>
              <a:ext uri="{FF2B5EF4-FFF2-40B4-BE49-F238E27FC236}">
                <a16:creationId xmlns:a16="http://schemas.microsoft.com/office/drawing/2014/main" xmlns="" id="{03D4E132-B92A-429D-85F4-79EF114A064E}"/>
              </a:ext>
            </a:extLst>
          </p:cNvPr>
          <p:cNvSpPr>
            <a:spLocks noEditPoints="1"/>
          </p:cNvSpPr>
          <p:nvPr/>
        </p:nvSpPr>
        <p:spPr bwMode="auto">
          <a:xfrm>
            <a:off x="5375586" y="1883025"/>
            <a:ext cx="634325" cy="564810"/>
          </a:xfrm>
          <a:custGeom>
            <a:avLst/>
            <a:gdLst>
              <a:gd name="T0" fmla="*/ 171 w 3653"/>
              <a:gd name="T1" fmla="*/ 2242 h 3248"/>
              <a:gd name="T2" fmla="*/ 171 w 3653"/>
              <a:gd name="T3" fmla="*/ 2273 h 3248"/>
              <a:gd name="T4" fmla="*/ 1756 w 3653"/>
              <a:gd name="T5" fmla="*/ 3070 h 3248"/>
              <a:gd name="T6" fmla="*/ 1897 w 3653"/>
              <a:gd name="T7" fmla="*/ 3070 h 3248"/>
              <a:gd name="T8" fmla="*/ 3481 w 3653"/>
              <a:gd name="T9" fmla="*/ 2273 h 3248"/>
              <a:gd name="T10" fmla="*/ 3481 w 3653"/>
              <a:gd name="T11" fmla="*/ 2242 h 3248"/>
              <a:gd name="T12" fmla="*/ 2005 w 3653"/>
              <a:gd name="T13" fmla="*/ 2572 h 3248"/>
              <a:gd name="T14" fmla="*/ 1827 w 3653"/>
              <a:gd name="T15" fmla="*/ 2614 h 3248"/>
              <a:gd name="T16" fmla="*/ 1647 w 3653"/>
              <a:gd name="T17" fmla="*/ 2572 h 3248"/>
              <a:gd name="T18" fmla="*/ 1962 w 3653"/>
              <a:gd name="T19" fmla="*/ 1956 h 3248"/>
              <a:gd name="T20" fmla="*/ 1780 w 3653"/>
              <a:gd name="T21" fmla="*/ 1977 h 3248"/>
              <a:gd name="T22" fmla="*/ 571 w 3653"/>
              <a:gd name="T23" fmla="*/ 1401 h 3248"/>
              <a:gd name="T24" fmla="*/ 169 w 3653"/>
              <a:gd name="T25" fmla="*/ 1617 h 3248"/>
              <a:gd name="T26" fmla="*/ 177 w 3653"/>
              <a:gd name="T27" fmla="*/ 1648 h 3248"/>
              <a:gd name="T28" fmla="*/ 1791 w 3653"/>
              <a:gd name="T29" fmla="*/ 2444 h 3248"/>
              <a:gd name="T30" fmla="*/ 1931 w 3653"/>
              <a:gd name="T31" fmla="*/ 2421 h 3248"/>
              <a:gd name="T32" fmla="*/ 3485 w 3653"/>
              <a:gd name="T33" fmla="*/ 1631 h 3248"/>
              <a:gd name="T34" fmla="*/ 3476 w 3653"/>
              <a:gd name="T35" fmla="*/ 1600 h 3248"/>
              <a:gd name="T36" fmla="*/ 1791 w 3653"/>
              <a:gd name="T37" fmla="*/ 171 h 3248"/>
              <a:gd name="T38" fmla="*/ 177 w 3653"/>
              <a:gd name="T39" fmla="*/ 966 h 3248"/>
              <a:gd name="T40" fmla="*/ 169 w 3653"/>
              <a:gd name="T41" fmla="*/ 997 h 3248"/>
              <a:gd name="T42" fmla="*/ 1722 w 3653"/>
              <a:gd name="T43" fmla="*/ 1788 h 3248"/>
              <a:gd name="T44" fmla="*/ 1862 w 3653"/>
              <a:gd name="T45" fmla="*/ 1810 h 3248"/>
              <a:gd name="T46" fmla="*/ 3476 w 3653"/>
              <a:gd name="T47" fmla="*/ 1014 h 3248"/>
              <a:gd name="T48" fmla="*/ 3485 w 3653"/>
              <a:gd name="T49" fmla="*/ 983 h 3248"/>
              <a:gd name="T50" fmla="*/ 1930 w 3653"/>
              <a:gd name="T51" fmla="*/ 192 h 3248"/>
              <a:gd name="T52" fmla="*/ 1827 w 3653"/>
              <a:gd name="T53" fmla="*/ 0 h 3248"/>
              <a:gd name="T54" fmla="*/ 2005 w 3653"/>
              <a:gd name="T55" fmla="*/ 42 h 3248"/>
              <a:gd name="T56" fmla="*/ 3613 w 3653"/>
              <a:gd name="T57" fmla="*/ 870 h 3248"/>
              <a:gd name="T58" fmla="*/ 3653 w 3653"/>
              <a:gd name="T59" fmla="*/ 990 h 3248"/>
              <a:gd name="T60" fmla="*/ 3615 w 3653"/>
              <a:gd name="T61" fmla="*/ 1109 h 3248"/>
              <a:gd name="T62" fmla="*/ 3541 w 3653"/>
              <a:gd name="T63" fmla="*/ 1171 h 3248"/>
              <a:gd name="T64" fmla="*/ 3593 w 3653"/>
              <a:gd name="T65" fmla="*/ 1481 h 3248"/>
              <a:gd name="T66" fmla="*/ 3650 w 3653"/>
              <a:gd name="T67" fmla="*/ 1591 h 3248"/>
              <a:gd name="T68" fmla="*/ 3630 w 3653"/>
              <a:gd name="T69" fmla="*/ 1717 h 3248"/>
              <a:gd name="T70" fmla="*/ 3541 w 3653"/>
              <a:gd name="T71" fmla="*/ 1805 h 3248"/>
              <a:gd name="T72" fmla="*/ 3593 w 3653"/>
              <a:gd name="T73" fmla="*/ 2114 h 3248"/>
              <a:gd name="T74" fmla="*/ 3650 w 3653"/>
              <a:gd name="T75" fmla="*/ 2225 h 3248"/>
              <a:gd name="T76" fmla="*/ 3630 w 3653"/>
              <a:gd name="T77" fmla="*/ 2350 h 3248"/>
              <a:gd name="T78" fmla="*/ 3541 w 3653"/>
              <a:gd name="T79" fmla="*/ 2439 h 3248"/>
              <a:gd name="T80" fmla="*/ 1872 w 3653"/>
              <a:gd name="T81" fmla="*/ 3245 h 3248"/>
              <a:gd name="T82" fmla="*/ 1690 w 3653"/>
              <a:gd name="T83" fmla="*/ 3224 h 3248"/>
              <a:gd name="T84" fmla="*/ 60 w 3653"/>
              <a:gd name="T85" fmla="*/ 2401 h 3248"/>
              <a:gd name="T86" fmla="*/ 2 w 3653"/>
              <a:gd name="T87" fmla="*/ 2290 h 3248"/>
              <a:gd name="T88" fmla="*/ 22 w 3653"/>
              <a:gd name="T89" fmla="*/ 2164 h 3248"/>
              <a:gd name="T90" fmla="*/ 112 w 3653"/>
              <a:gd name="T91" fmla="*/ 2077 h 3248"/>
              <a:gd name="T92" fmla="*/ 60 w 3653"/>
              <a:gd name="T93" fmla="*/ 1768 h 3248"/>
              <a:gd name="T94" fmla="*/ 2 w 3653"/>
              <a:gd name="T95" fmla="*/ 1657 h 3248"/>
              <a:gd name="T96" fmla="*/ 22 w 3653"/>
              <a:gd name="T97" fmla="*/ 1532 h 3248"/>
              <a:gd name="T98" fmla="*/ 112 w 3653"/>
              <a:gd name="T99" fmla="*/ 1443 h 3248"/>
              <a:gd name="T100" fmla="*/ 60 w 3653"/>
              <a:gd name="T101" fmla="*/ 1134 h 3248"/>
              <a:gd name="T102" fmla="*/ 2 w 3653"/>
              <a:gd name="T103" fmla="*/ 1023 h 3248"/>
              <a:gd name="T104" fmla="*/ 22 w 3653"/>
              <a:gd name="T105" fmla="*/ 898 h 3248"/>
              <a:gd name="T106" fmla="*/ 112 w 3653"/>
              <a:gd name="T107" fmla="*/ 809 h 3248"/>
              <a:gd name="T108" fmla="*/ 1780 w 3653"/>
              <a:gd name="T109" fmla="*/ 2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3" h="3248">
                <a:moveTo>
                  <a:pt x="571" y="2035"/>
                </a:moveTo>
                <a:lnTo>
                  <a:pt x="187" y="2226"/>
                </a:lnTo>
                <a:lnTo>
                  <a:pt x="177" y="2234"/>
                </a:lnTo>
                <a:lnTo>
                  <a:pt x="171" y="2242"/>
                </a:lnTo>
                <a:lnTo>
                  <a:pt x="169" y="2251"/>
                </a:lnTo>
                <a:lnTo>
                  <a:pt x="167" y="2257"/>
                </a:lnTo>
                <a:lnTo>
                  <a:pt x="169" y="2265"/>
                </a:lnTo>
                <a:lnTo>
                  <a:pt x="171" y="2273"/>
                </a:lnTo>
                <a:lnTo>
                  <a:pt x="177" y="2282"/>
                </a:lnTo>
                <a:lnTo>
                  <a:pt x="187" y="2288"/>
                </a:lnTo>
                <a:lnTo>
                  <a:pt x="1722" y="3055"/>
                </a:lnTo>
                <a:lnTo>
                  <a:pt x="1756" y="3070"/>
                </a:lnTo>
                <a:lnTo>
                  <a:pt x="1791" y="3077"/>
                </a:lnTo>
                <a:lnTo>
                  <a:pt x="1827" y="3080"/>
                </a:lnTo>
                <a:lnTo>
                  <a:pt x="1862" y="3077"/>
                </a:lnTo>
                <a:lnTo>
                  <a:pt x="1897" y="3070"/>
                </a:lnTo>
                <a:lnTo>
                  <a:pt x="1931" y="3055"/>
                </a:lnTo>
                <a:lnTo>
                  <a:pt x="3466" y="2288"/>
                </a:lnTo>
                <a:lnTo>
                  <a:pt x="3476" y="2282"/>
                </a:lnTo>
                <a:lnTo>
                  <a:pt x="3481" y="2273"/>
                </a:lnTo>
                <a:lnTo>
                  <a:pt x="3485" y="2265"/>
                </a:lnTo>
                <a:lnTo>
                  <a:pt x="3485" y="2257"/>
                </a:lnTo>
                <a:lnTo>
                  <a:pt x="3485" y="2251"/>
                </a:lnTo>
                <a:lnTo>
                  <a:pt x="3481" y="2242"/>
                </a:lnTo>
                <a:lnTo>
                  <a:pt x="3476" y="2234"/>
                </a:lnTo>
                <a:lnTo>
                  <a:pt x="3466" y="2226"/>
                </a:lnTo>
                <a:lnTo>
                  <a:pt x="3081" y="2035"/>
                </a:lnTo>
                <a:lnTo>
                  <a:pt x="2005" y="2572"/>
                </a:lnTo>
                <a:lnTo>
                  <a:pt x="1962" y="2590"/>
                </a:lnTo>
                <a:lnTo>
                  <a:pt x="1918" y="2603"/>
                </a:lnTo>
                <a:lnTo>
                  <a:pt x="1872" y="2611"/>
                </a:lnTo>
                <a:lnTo>
                  <a:pt x="1827" y="2614"/>
                </a:lnTo>
                <a:lnTo>
                  <a:pt x="1780" y="2611"/>
                </a:lnTo>
                <a:lnTo>
                  <a:pt x="1735" y="2603"/>
                </a:lnTo>
                <a:lnTo>
                  <a:pt x="1690" y="2590"/>
                </a:lnTo>
                <a:lnTo>
                  <a:pt x="1647" y="2572"/>
                </a:lnTo>
                <a:lnTo>
                  <a:pt x="571" y="2035"/>
                </a:lnTo>
                <a:close/>
                <a:moveTo>
                  <a:pt x="3081" y="1401"/>
                </a:moveTo>
                <a:lnTo>
                  <a:pt x="2005" y="1938"/>
                </a:lnTo>
                <a:lnTo>
                  <a:pt x="1962" y="1956"/>
                </a:lnTo>
                <a:lnTo>
                  <a:pt x="1918" y="1969"/>
                </a:lnTo>
                <a:lnTo>
                  <a:pt x="1872" y="1977"/>
                </a:lnTo>
                <a:lnTo>
                  <a:pt x="1827" y="1980"/>
                </a:lnTo>
                <a:lnTo>
                  <a:pt x="1780" y="1977"/>
                </a:lnTo>
                <a:lnTo>
                  <a:pt x="1735" y="1969"/>
                </a:lnTo>
                <a:lnTo>
                  <a:pt x="1690" y="1956"/>
                </a:lnTo>
                <a:lnTo>
                  <a:pt x="1647" y="1938"/>
                </a:lnTo>
                <a:lnTo>
                  <a:pt x="571" y="1401"/>
                </a:lnTo>
                <a:lnTo>
                  <a:pt x="187" y="1593"/>
                </a:lnTo>
                <a:lnTo>
                  <a:pt x="177" y="1600"/>
                </a:lnTo>
                <a:lnTo>
                  <a:pt x="171" y="1608"/>
                </a:lnTo>
                <a:lnTo>
                  <a:pt x="169" y="1617"/>
                </a:lnTo>
                <a:lnTo>
                  <a:pt x="167" y="1624"/>
                </a:lnTo>
                <a:lnTo>
                  <a:pt x="169" y="1631"/>
                </a:lnTo>
                <a:lnTo>
                  <a:pt x="171" y="1639"/>
                </a:lnTo>
                <a:lnTo>
                  <a:pt x="177" y="1648"/>
                </a:lnTo>
                <a:lnTo>
                  <a:pt x="187" y="1655"/>
                </a:lnTo>
                <a:lnTo>
                  <a:pt x="1722" y="2421"/>
                </a:lnTo>
                <a:lnTo>
                  <a:pt x="1756" y="2436"/>
                </a:lnTo>
                <a:lnTo>
                  <a:pt x="1791" y="2444"/>
                </a:lnTo>
                <a:lnTo>
                  <a:pt x="1827" y="2446"/>
                </a:lnTo>
                <a:lnTo>
                  <a:pt x="1862" y="2444"/>
                </a:lnTo>
                <a:lnTo>
                  <a:pt x="1897" y="2436"/>
                </a:lnTo>
                <a:lnTo>
                  <a:pt x="1931" y="2421"/>
                </a:lnTo>
                <a:lnTo>
                  <a:pt x="3466" y="1655"/>
                </a:lnTo>
                <a:lnTo>
                  <a:pt x="3476" y="1648"/>
                </a:lnTo>
                <a:lnTo>
                  <a:pt x="3481" y="1639"/>
                </a:lnTo>
                <a:lnTo>
                  <a:pt x="3485" y="1631"/>
                </a:lnTo>
                <a:lnTo>
                  <a:pt x="3485" y="1624"/>
                </a:lnTo>
                <a:lnTo>
                  <a:pt x="3485" y="1617"/>
                </a:lnTo>
                <a:lnTo>
                  <a:pt x="3481" y="1608"/>
                </a:lnTo>
                <a:lnTo>
                  <a:pt x="3476" y="1600"/>
                </a:lnTo>
                <a:lnTo>
                  <a:pt x="3466" y="1593"/>
                </a:lnTo>
                <a:lnTo>
                  <a:pt x="3081" y="1401"/>
                </a:lnTo>
                <a:close/>
                <a:moveTo>
                  <a:pt x="1827" y="168"/>
                </a:moveTo>
                <a:lnTo>
                  <a:pt x="1791" y="171"/>
                </a:lnTo>
                <a:lnTo>
                  <a:pt x="1756" y="179"/>
                </a:lnTo>
                <a:lnTo>
                  <a:pt x="1722" y="192"/>
                </a:lnTo>
                <a:lnTo>
                  <a:pt x="187" y="959"/>
                </a:lnTo>
                <a:lnTo>
                  <a:pt x="177" y="966"/>
                </a:lnTo>
                <a:lnTo>
                  <a:pt x="171" y="974"/>
                </a:lnTo>
                <a:lnTo>
                  <a:pt x="169" y="983"/>
                </a:lnTo>
                <a:lnTo>
                  <a:pt x="167" y="990"/>
                </a:lnTo>
                <a:lnTo>
                  <a:pt x="169" y="997"/>
                </a:lnTo>
                <a:lnTo>
                  <a:pt x="171" y="1005"/>
                </a:lnTo>
                <a:lnTo>
                  <a:pt x="177" y="1014"/>
                </a:lnTo>
                <a:lnTo>
                  <a:pt x="187" y="1021"/>
                </a:lnTo>
                <a:lnTo>
                  <a:pt x="1722" y="1788"/>
                </a:lnTo>
                <a:lnTo>
                  <a:pt x="1756" y="1802"/>
                </a:lnTo>
                <a:lnTo>
                  <a:pt x="1791" y="1810"/>
                </a:lnTo>
                <a:lnTo>
                  <a:pt x="1827" y="1812"/>
                </a:lnTo>
                <a:lnTo>
                  <a:pt x="1862" y="1810"/>
                </a:lnTo>
                <a:lnTo>
                  <a:pt x="1897" y="1802"/>
                </a:lnTo>
                <a:lnTo>
                  <a:pt x="1931" y="1788"/>
                </a:lnTo>
                <a:lnTo>
                  <a:pt x="3466" y="1021"/>
                </a:lnTo>
                <a:lnTo>
                  <a:pt x="3476" y="1014"/>
                </a:lnTo>
                <a:lnTo>
                  <a:pt x="3481" y="1005"/>
                </a:lnTo>
                <a:lnTo>
                  <a:pt x="3485" y="997"/>
                </a:lnTo>
                <a:lnTo>
                  <a:pt x="3485" y="990"/>
                </a:lnTo>
                <a:lnTo>
                  <a:pt x="3485" y="983"/>
                </a:lnTo>
                <a:lnTo>
                  <a:pt x="3481" y="974"/>
                </a:lnTo>
                <a:lnTo>
                  <a:pt x="3476" y="966"/>
                </a:lnTo>
                <a:lnTo>
                  <a:pt x="3466" y="959"/>
                </a:lnTo>
                <a:lnTo>
                  <a:pt x="1930" y="192"/>
                </a:lnTo>
                <a:lnTo>
                  <a:pt x="1897" y="179"/>
                </a:lnTo>
                <a:lnTo>
                  <a:pt x="1862" y="171"/>
                </a:lnTo>
                <a:lnTo>
                  <a:pt x="1827" y="168"/>
                </a:lnTo>
                <a:close/>
                <a:moveTo>
                  <a:pt x="1827" y="0"/>
                </a:moveTo>
                <a:lnTo>
                  <a:pt x="1872" y="2"/>
                </a:lnTo>
                <a:lnTo>
                  <a:pt x="1918" y="10"/>
                </a:lnTo>
                <a:lnTo>
                  <a:pt x="1962" y="23"/>
                </a:lnTo>
                <a:lnTo>
                  <a:pt x="2005" y="42"/>
                </a:lnTo>
                <a:lnTo>
                  <a:pt x="3541" y="809"/>
                </a:lnTo>
                <a:lnTo>
                  <a:pt x="3569" y="826"/>
                </a:lnTo>
                <a:lnTo>
                  <a:pt x="3593" y="847"/>
                </a:lnTo>
                <a:lnTo>
                  <a:pt x="3613" y="870"/>
                </a:lnTo>
                <a:lnTo>
                  <a:pt x="3630" y="898"/>
                </a:lnTo>
                <a:lnTo>
                  <a:pt x="3642" y="927"/>
                </a:lnTo>
                <a:lnTo>
                  <a:pt x="3650" y="958"/>
                </a:lnTo>
                <a:lnTo>
                  <a:pt x="3653" y="990"/>
                </a:lnTo>
                <a:lnTo>
                  <a:pt x="3650" y="1023"/>
                </a:lnTo>
                <a:lnTo>
                  <a:pt x="3642" y="1054"/>
                </a:lnTo>
                <a:lnTo>
                  <a:pt x="3630" y="1083"/>
                </a:lnTo>
                <a:lnTo>
                  <a:pt x="3615" y="1109"/>
                </a:lnTo>
                <a:lnTo>
                  <a:pt x="3593" y="1134"/>
                </a:lnTo>
                <a:lnTo>
                  <a:pt x="3569" y="1154"/>
                </a:lnTo>
                <a:lnTo>
                  <a:pt x="3541" y="1171"/>
                </a:lnTo>
                <a:lnTo>
                  <a:pt x="3541" y="1171"/>
                </a:lnTo>
                <a:lnTo>
                  <a:pt x="3268" y="1307"/>
                </a:lnTo>
                <a:lnTo>
                  <a:pt x="3541" y="1443"/>
                </a:lnTo>
                <a:lnTo>
                  <a:pt x="3569" y="1460"/>
                </a:lnTo>
                <a:lnTo>
                  <a:pt x="3593" y="1481"/>
                </a:lnTo>
                <a:lnTo>
                  <a:pt x="3613" y="1504"/>
                </a:lnTo>
                <a:lnTo>
                  <a:pt x="3630" y="1532"/>
                </a:lnTo>
                <a:lnTo>
                  <a:pt x="3642" y="1560"/>
                </a:lnTo>
                <a:lnTo>
                  <a:pt x="3650" y="1591"/>
                </a:lnTo>
                <a:lnTo>
                  <a:pt x="3653" y="1624"/>
                </a:lnTo>
                <a:lnTo>
                  <a:pt x="3650" y="1657"/>
                </a:lnTo>
                <a:lnTo>
                  <a:pt x="3642" y="1688"/>
                </a:lnTo>
                <a:lnTo>
                  <a:pt x="3630" y="1717"/>
                </a:lnTo>
                <a:lnTo>
                  <a:pt x="3613" y="1743"/>
                </a:lnTo>
                <a:lnTo>
                  <a:pt x="3593" y="1768"/>
                </a:lnTo>
                <a:lnTo>
                  <a:pt x="3569" y="1788"/>
                </a:lnTo>
                <a:lnTo>
                  <a:pt x="3541" y="1805"/>
                </a:lnTo>
                <a:lnTo>
                  <a:pt x="3268" y="1940"/>
                </a:lnTo>
                <a:lnTo>
                  <a:pt x="3541" y="2077"/>
                </a:lnTo>
                <a:lnTo>
                  <a:pt x="3569" y="2093"/>
                </a:lnTo>
                <a:lnTo>
                  <a:pt x="3593" y="2114"/>
                </a:lnTo>
                <a:lnTo>
                  <a:pt x="3613" y="2138"/>
                </a:lnTo>
                <a:lnTo>
                  <a:pt x="3630" y="2164"/>
                </a:lnTo>
                <a:lnTo>
                  <a:pt x="3642" y="2194"/>
                </a:lnTo>
                <a:lnTo>
                  <a:pt x="3650" y="2225"/>
                </a:lnTo>
                <a:lnTo>
                  <a:pt x="3653" y="2257"/>
                </a:lnTo>
                <a:lnTo>
                  <a:pt x="3650" y="2290"/>
                </a:lnTo>
                <a:lnTo>
                  <a:pt x="3642" y="2322"/>
                </a:lnTo>
                <a:lnTo>
                  <a:pt x="3630" y="2350"/>
                </a:lnTo>
                <a:lnTo>
                  <a:pt x="3615" y="2377"/>
                </a:lnTo>
                <a:lnTo>
                  <a:pt x="3593" y="2401"/>
                </a:lnTo>
                <a:lnTo>
                  <a:pt x="3569" y="2421"/>
                </a:lnTo>
                <a:lnTo>
                  <a:pt x="3541" y="2439"/>
                </a:lnTo>
                <a:lnTo>
                  <a:pt x="2005" y="3206"/>
                </a:lnTo>
                <a:lnTo>
                  <a:pt x="1962" y="3224"/>
                </a:lnTo>
                <a:lnTo>
                  <a:pt x="1918" y="3237"/>
                </a:lnTo>
                <a:lnTo>
                  <a:pt x="1872" y="3245"/>
                </a:lnTo>
                <a:lnTo>
                  <a:pt x="1827" y="3248"/>
                </a:lnTo>
                <a:lnTo>
                  <a:pt x="1780" y="3245"/>
                </a:lnTo>
                <a:lnTo>
                  <a:pt x="1735" y="3237"/>
                </a:lnTo>
                <a:lnTo>
                  <a:pt x="1690" y="3224"/>
                </a:lnTo>
                <a:lnTo>
                  <a:pt x="1647" y="3206"/>
                </a:lnTo>
                <a:lnTo>
                  <a:pt x="112" y="2439"/>
                </a:lnTo>
                <a:lnTo>
                  <a:pt x="84" y="2421"/>
                </a:lnTo>
                <a:lnTo>
                  <a:pt x="60" y="2401"/>
                </a:lnTo>
                <a:lnTo>
                  <a:pt x="39" y="2377"/>
                </a:lnTo>
                <a:lnTo>
                  <a:pt x="22" y="2350"/>
                </a:lnTo>
                <a:lnTo>
                  <a:pt x="10" y="2322"/>
                </a:lnTo>
                <a:lnTo>
                  <a:pt x="2" y="2290"/>
                </a:lnTo>
                <a:lnTo>
                  <a:pt x="0" y="2257"/>
                </a:lnTo>
                <a:lnTo>
                  <a:pt x="2" y="2225"/>
                </a:lnTo>
                <a:lnTo>
                  <a:pt x="10" y="2194"/>
                </a:lnTo>
                <a:lnTo>
                  <a:pt x="22" y="2164"/>
                </a:lnTo>
                <a:lnTo>
                  <a:pt x="39" y="2138"/>
                </a:lnTo>
                <a:lnTo>
                  <a:pt x="60" y="2114"/>
                </a:lnTo>
                <a:lnTo>
                  <a:pt x="84" y="2093"/>
                </a:lnTo>
                <a:lnTo>
                  <a:pt x="112" y="2077"/>
                </a:lnTo>
                <a:lnTo>
                  <a:pt x="384" y="1940"/>
                </a:lnTo>
                <a:lnTo>
                  <a:pt x="112" y="1805"/>
                </a:lnTo>
                <a:lnTo>
                  <a:pt x="84" y="1788"/>
                </a:lnTo>
                <a:lnTo>
                  <a:pt x="60" y="1768"/>
                </a:lnTo>
                <a:lnTo>
                  <a:pt x="39" y="1743"/>
                </a:lnTo>
                <a:lnTo>
                  <a:pt x="22" y="1717"/>
                </a:lnTo>
                <a:lnTo>
                  <a:pt x="10" y="1688"/>
                </a:lnTo>
                <a:lnTo>
                  <a:pt x="2" y="1657"/>
                </a:lnTo>
                <a:lnTo>
                  <a:pt x="0" y="1624"/>
                </a:lnTo>
                <a:lnTo>
                  <a:pt x="2" y="1591"/>
                </a:lnTo>
                <a:lnTo>
                  <a:pt x="10" y="1560"/>
                </a:lnTo>
                <a:lnTo>
                  <a:pt x="22" y="1532"/>
                </a:lnTo>
                <a:lnTo>
                  <a:pt x="39" y="1504"/>
                </a:lnTo>
                <a:lnTo>
                  <a:pt x="60" y="1481"/>
                </a:lnTo>
                <a:lnTo>
                  <a:pt x="84" y="1460"/>
                </a:lnTo>
                <a:lnTo>
                  <a:pt x="112" y="1443"/>
                </a:lnTo>
                <a:lnTo>
                  <a:pt x="384" y="1307"/>
                </a:lnTo>
                <a:lnTo>
                  <a:pt x="112" y="1171"/>
                </a:lnTo>
                <a:lnTo>
                  <a:pt x="84" y="1154"/>
                </a:lnTo>
                <a:lnTo>
                  <a:pt x="60" y="1134"/>
                </a:lnTo>
                <a:lnTo>
                  <a:pt x="39" y="1109"/>
                </a:lnTo>
                <a:lnTo>
                  <a:pt x="22" y="1083"/>
                </a:lnTo>
                <a:lnTo>
                  <a:pt x="10" y="1054"/>
                </a:lnTo>
                <a:lnTo>
                  <a:pt x="2" y="1023"/>
                </a:lnTo>
                <a:lnTo>
                  <a:pt x="0" y="990"/>
                </a:lnTo>
                <a:lnTo>
                  <a:pt x="2" y="958"/>
                </a:lnTo>
                <a:lnTo>
                  <a:pt x="10" y="927"/>
                </a:lnTo>
                <a:lnTo>
                  <a:pt x="22" y="898"/>
                </a:lnTo>
                <a:lnTo>
                  <a:pt x="39" y="870"/>
                </a:lnTo>
                <a:lnTo>
                  <a:pt x="60" y="847"/>
                </a:lnTo>
                <a:lnTo>
                  <a:pt x="84" y="826"/>
                </a:lnTo>
                <a:lnTo>
                  <a:pt x="112" y="809"/>
                </a:lnTo>
                <a:lnTo>
                  <a:pt x="1647" y="42"/>
                </a:lnTo>
                <a:lnTo>
                  <a:pt x="1690" y="23"/>
                </a:lnTo>
                <a:lnTo>
                  <a:pt x="1735" y="10"/>
                </a:lnTo>
                <a:lnTo>
                  <a:pt x="1780" y="2"/>
                </a:lnTo>
                <a:lnTo>
                  <a:pt x="1827" y="0"/>
                </a:lnTo>
                <a:close/>
              </a:path>
            </a:pathLst>
          </a:custGeom>
          <a:solidFill>
            <a:srgbClr val="E9546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1" name="Rectangle 3">
            <a:extLst>
              <a:ext uri="{FF2B5EF4-FFF2-40B4-BE49-F238E27FC236}">
                <a16:creationId xmlns:a16="http://schemas.microsoft.com/office/drawing/2014/main" xmlns="" id="{3F237175-625E-4CAB-A153-42CFF7EE8FBC}"/>
              </a:ext>
            </a:extLst>
          </p:cNvPr>
          <p:cNvSpPr/>
          <p:nvPr/>
        </p:nvSpPr>
        <p:spPr>
          <a:xfrm>
            <a:off x="2328122" y="3564035"/>
            <a:ext cx="1716298" cy="40634"/>
          </a:xfrm>
          <a:prstGeom prst="rect">
            <a:avLst/>
          </a:prstGeom>
          <a:solidFill>
            <a:srgbClr val="009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2" name="Rectangle 60">
            <a:extLst>
              <a:ext uri="{FF2B5EF4-FFF2-40B4-BE49-F238E27FC236}">
                <a16:creationId xmlns:a16="http://schemas.microsoft.com/office/drawing/2014/main" xmlns="" id="{33888FC3-D876-4558-88E3-1DA1E5A99DD8}"/>
              </a:ext>
            </a:extLst>
          </p:cNvPr>
          <p:cNvSpPr/>
          <p:nvPr/>
        </p:nvSpPr>
        <p:spPr>
          <a:xfrm>
            <a:off x="7341076" y="3564035"/>
            <a:ext cx="1716298" cy="40634"/>
          </a:xfrm>
          <a:prstGeom prst="rect">
            <a:avLst/>
          </a:prstGeom>
          <a:solidFill>
            <a:srgbClr val="82AE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Rectangle 61">
            <a:extLst>
              <a:ext uri="{FF2B5EF4-FFF2-40B4-BE49-F238E27FC236}">
                <a16:creationId xmlns:a16="http://schemas.microsoft.com/office/drawing/2014/main" xmlns="" id="{E662B89C-BCEB-419B-A872-798C677F0594}"/>
              </a:ext>
            </a:extLst>
          </p:cNvPr>
          <p:cNvSpPr/>
          <p:nvPr/>
        </p:nvSpPr>
        <p:spPr>
          <a:xfrm>
            <a:off x="4834599" y="2674938"/>
            <a:ext cx="1716298" cy="40634"/>
          </a:xfrm>
          <a:prstGeom prst="rect">
            <a:avLst/>
          </a:prstGeom>
          <a:solidFill>
            <a:srgbClr val="E95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Rectangle 62">
            <a:extLst>
              <a:ext uri="{FF2B5EF4-FFF2-40B4-BE49-F238E27FC236}">
                <a16:creationId xmlns:a16="http://schemas.microsoft.com/office/drawing/2014/main" xmlns="" id="{0CA1A992-9E48-48DA-AA0F-3FBF592D501E}"/>
              </a:ext>
            </a:extLst>
          </p:cNvPr>
          <p:cNvSpPr/>
          <p:nvPr/>
        </p:nvSpPr>
        <p:spPr>
          <a:xfrm>
            <a:off x="9847553" y="2674938"/>
            <a:ext cx="1716298" cy="40634"/>
          </a:xfrm>
          <a:prstGeom prst="rect">
            <a:avLst/>
          </a:prstGeom>
          <a:solidFill>
            <a:srgbClr val="B28C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Inhaltsplatzhalter 4">
            <a:extLst>
              <a:ext uri="{FF2B5EF4-FFF2-40B4-BE49-F238E27FC236}">
                <a16:creationId xmlns:a16="http://schemas.microsoft.com/office/drawing/2014/main" xmlns="" id="{954726B0-09DF-490F-8A21-841F9EE88B93}"/>
              </a:ext>
            </a:extLst>
          </p:cNvPr>
          <p:cNvSpPr txBox="1">
            <a:spLocks/>
          </p:cNvSpPr>
          <p:nvPr/>
        </p:nvSpPr>
        <p:spPr>
          <a:xfrm>
            <a:off x="2291027" y="3915280"/>
            <a:ext cx="1790489" cy="707886"/>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800" b="1" dirty="0">
                <a:solidFill>
                  <a:schemeClr val="accent1"/>
                </a:solidFill>
                <a:latin typeface="微软雅黑" pitchFamily="34" charset="-122"/>
                <a:ea typeface="微软雅黑" pitchFamily="34" charset="-122"/>
                <a:cs typeface="+mn-ea"/>
                <a:sym typeface="+mn-lt"/>
              </a:rPr>
              <a:t>一人一码简介</a:t>
            </a:r>
            <a:r>
              <a:rPr lang="en-US" sz="1800" b="1" dirty="0">
                <a:solidFill>
                  <a:schemeClr val="accent1"/>
                </a:solidFill>
                <a:latin typeface="微软雅黑" pitchFamily="34" charset="-122"/>
                <a:ea typeface="微软雅黑" pitchFamily="34" charset="-122"/>
                <a:cs typeface="+mn-ea"/>
                <a:sym typeface="+mn-lt"/>
              </a:rPr>
              <a:t/>
            </a:r>
            <a:br>
              <a:rPr lang="en-US" sz="1800" b="1" dirty="0">
                <a:solidFill>
                  <a:schemeClr val="accent1"/>
                </a:solidFill>
                <a:latin typeface="微软雅黑" pitchFamily="34" charset="-122"/>
                <a:ea typeface="微软雅黑" pitchFamily="34" charset="-122"/>
                <a:cs typeface="+mn-ea"/>
                <a:sym typeface="+mn-lt"/>
              </a:rPr>
            </a:br>
            <a:r>
              <a:rPr lang="en-US" sz="1600" b="1" dirty="0">
                <a:solidFill>
                  <a:schemeClr val="bg1">
                    <a:lumMod val="50000"/>
                  </a:schemeClr>
                </a:solidFill>
                <a:latin typeface="微软雅黑" pitchFamily="34" charset="-122"/>
                <a:ea typeface="微软雅黑" pitchFamily="34" charset="-122"/>
                <a:cs typeface="+mn-ea"/>
                <a:sym typeface="+mn-lt"/>
              </a:rPr>
              <a:t/>
            </a:r>
            <a:br>
              <a:rPr lang="en-US" sz="1600" b="1" dirty="0">
                <a:solidFill>
                  <a:schemeClr val="bg1">
                    <a:lumMod val="50000"/>
                  </a:schemeClr>
                </a:solidFill>
                <a:latin typeface="微软雅黑" pitchFamily="34" charset="-122"/>
                <a:ea typeface="微软雅黑" pitchFamily="34" charset="-122"/>
                <a:cs typeface="+mn-ea"/>
                <a:sym typeface="+mn-lt"/>
              </a:rPr>
            </a:br>
            <a:endParaRPr lang="en-US" sz="1200" b="1" dirty="0">
              <a:solidFill>
                <a:schemeClr val="bg1">
                  <a:lumMod val="50000"/>
                </a:schemeClr>
              </a:solidFill>
              <a:latin typeface="微软雅黑" pitchFamily="34" charset="-122"/>
              <a:ea typeface="微软雅黑" pitchFamily="34" charset="-122"/>
              <a:cs typeface="+mn-ea"/>
              <a:sym typeface="+mn-lt"/>
            </a:endParaRPr>
          </a:p>
        </p:txBody>
      </p:sp>
      <p:sp>
        <p:nvSpPr>
          <p:cNvPr id="36" name="Inhaltsplatzhalter 4">
            <a:extLst>
              <a:ext uri="{FF2B5EF4-FFF2-40B4-BE49-F238E27FC236}">
                <a16:creationId xmlns:a16="http://schemas.microsoft.com/office/drawing/2014/main" xmlns="" id="{DD064E16-57CB-453B-995F-221787733CBF}"/>
              </a:ext>
            </a:extLst>
          </p:cNvPr>
          <p:cNvSpPr txBox="1">
            <a:spLocks/>
          </p:cNvSpPr>
          <p:nvPr/>
        </p:nvSpPr>
        <p:spPr>
          <a:xfrm>
            <a:off x="4747940" y="2962797"/>
            <a:ext cx="1790489" cy="707886"/>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800" b="1" dirty="0">
                <a:solidFill>
                  <a:schemeClr val="accent1"/>
                </a:solidFill>
                <a:latin typeface="微软雅黑" pitchFamily="34" charset="-122"/>
                <a:ea typeface="微软雅黑" pitchFamily="34" charset="-122"/>
                <a:cs typeface="+mn-ea"/>
                <a:sym typeface="+mn-lt"/>
              </a:rPr>
              <a:t>用户使用指引</a:t>
            </a:r>
            <a:r>
              <a:rPr lang="en-US" sz="1800" b="1" dirty="0">
                <a:solidFill>
                  <a:schemeClr val="accent1"/>
                </a:solidFill>
                <a:latin typeface="微软雅黑" pitchFamily="34" charset="-122"/>
                <a:ea typeface="微软雅黑" pitchFamily="34" charset="-122"/>
                <a:cs typeface="+mn-ea"/>
                <a:sym typeface="+mn-lt"/>
              </a:rPr>
              <a:t/>
            </a:r>
            <a:br>
              <a:rPr lang="en-US" sz="1800" b="1" dirty="0">
                <a:solidFill>
                  <a:schemeClr val="accent1"/>
                </a:solidFill>
                <a:latin typeface="微软雅黑" pitchFamily="34" charset="-122"/>
                <a:ea typeface="微软雅黑" pitchFamily="34" charset="-122"/>
                <a:cs typeface="+mn-ea"/>
                <a:sym typeface="+mn-lt"/>
              </a:rPr>
            </a:br>
            <a:r>
              <a:rPr lang="en-US" sz="1600" b="1" dirty="0">
                <a:solidFill>
                  <a:schemeClr val="bg1">
                    <a:lumMod val="50000"/>
                  </a:schemeClr>
                </a:solidFill>
                <a:latin typeface="微软雅黑" pitchFamily="34" charset="-122"/>
                <a:ea typeface="微软雅黑" pitchFamily="34" charset="-122"/>
                <a:cs typeface="+mn-ea"/>
                <a:sym typeface="+mn-lt"/>
              </a:rPr>
              <a:t/>
            </a:r>
            <a:br>
              <a:rPr lang="en-US" sz="1600" b="1" dirty="0">
                <a:solidFill>
                  <a:schemeClr val="bg1">
                    <a:lumMod val="50000"/>
                  </a:schemeClr>
                </a:solidFill>
                <a:latin typeface="微软雅黑" pitchFamily="34" charset="-122"/>
                <a:ea typeface="微软雅黑" pitchFamily="34" charset="-122"/>
                <a:cs typeface="+mn-ea"/>
                <a:sym typeface="+mn-lt"/>
              </a:rPr>
            </a:br>
            <a:endParaRPr lang="en-US" sz="1200" b="1" dirty="0">
              <a:solidFill>
                <a:schemeClr val="bg1">
                  <a:lumMod val="50000"/>
                </a:schemeClr>
              </a:solidFill>
              <a:latin typeface="微软雅黑" pitchFamily="34" charset="-122"/>
              <a:ea typeface="微软雅黑" pitchFamily="34" charset="-122"/>
              <a:cs typeface="+mn-ea"/>
              <a:sym typeface="+mn-lt"/>
            </a:endParaRPr>
          </a:p>
        </p:txBody>
      </p:sp>
      <p:sp>
        <p:nvSpPr>
          <p:cNvPr id="37" name="Inhaltsplatzhalter 4">
            <a:extLst>
              <a:ext uri="{FF2B5EF4-FFF2-40B4-BE49-F238E27FC236}">
                <a16:creationId xmlns:a16="http://schemas.microsoft.com/office/drawing/2014/main" xmlns="" id="{75E8D1CC-8597-46FC-AA14-4D23432262E0}"/>
              </a:ext>
            </a:extLst>
          </p:cNvPr>
          <p:cNvSpPr txBox="1">
            <a:spLocks/>
          </p:cNvSpPr>
          <p:nvPr/>
        </p:nvSpPr>
        <p:spPr>
          <a:xfrm>
            <a:off x="7244222" y="3929101"/>
            <a:ext cx="1790489" cy="461665"/>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800" b="1" dirty="0">
                <a:solidFill>
                  <a:schemeClr val="accent1"/>
                </a:solidFill>
                <a:latin typeface="微软雅黑" pitchFamily="34" charset="-122"/>
                <a:ea typeface="微软雅黑" pitchFamily="34" charset="-122"/>
                <a:cs typeface="+mn-ea"/>
                <a:sym typeface="+mn-lt"/>
              </a:rPr>
              <a:t>销售员使用指引</a:t>
            </a:r>
            <a:r>
              <a:rPr lang="en-US" sz="1800" b="1" dirty="0">
                <a:solidFill>
                  <a:schemeClr val="accent1"/>
                </a:solidFill>
                <a:latin typeface="微软雅黑" pitchFamily="34" charset="-122"/>
                <a:ea typeface="微软雅黑" pitchFamily="34" charset="-122"/>
                <a:cs typeface="+mn-ea"/>
                <a:sym typeface="+mn-lt"/>
              </a:rPr>
              <a:t/>
            </a:r>
            <a:br>
              <a:rPr lang="en-US" sz="1800" b="1" dirty="0">
                <a:solidFill>
                  <a:schemeClr val="accent1"/>
                </a:solidFill>
                <a:latin typeface="微软雅黑" pitchFamily="34" charset="-122"/>
                <a:ea typeface="微软雅黑" pitchFamily="34" charset="-122"/>
                <a:cs typeface="+mn-ea"/>
                <a:sym typeface="+mn-lt"/>
              </a:rPr>
            </a:br>
            <a:endParaRPr lang="en-US" sz="1200" b="1" dirty="0">
              <a:solidFill>
                <a:schemeClr val="bg1">
                  <a:lumMod val="50000"/>
                </a:schemeClr>
              </a:solidFill>
              <a:latin typeface="微软雅黑" pitchFamily="34" charset="-122"/>
              <a:ea typeface="微软雅黑" pitchFamily="34" charset="-122"/>
              <a:cs typeface="+mn-ea"/>
              <a:sym typeface="+mn-lt"/>
            </a:endParaRPr>
          </a:p>
        </p:txBody>
      </p:sp>
      <p:sp>
        <p:nvSpPr>
          <p:cNvPr id="38" name="Inhaltsplatzhalter 4">
            <a:extLst>
              <a:ext uri="{FF2B5EF4-FFF2-40B4-BE49-F238E27FC236}">
                <a16:creationId xmlns:a16="http://schemas.microsoft.com/office/drawing/2014/main" xmlns="" id="{E3F74D9C-2E5E-49D4-B7F5-A8325EEBDF24}"/>
              </a:ext>
            </a:extLst>
          </p:cNvPr>
          <p:cNvSpPr txBox="1">
            <a:spLocks/>
          </p:cNvSpPr>
          <p:nvPr/>
        </p:nvSpPr>
        <p:spPr>
          <a:xfrm>
            <a:off x="9810458" y="3116685"/>
            <a:ext cx="1790489" cy="553998"/>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800" b="1" dirty="0">
                <a:solidFill>
                  <a:schemeClr val="accent1"/>
                </a:solidFill>
                <a:latin typeface="+mn-lt"/>
                <a:cs typeface="+mn-ea"/>
                <a:sym typeface="+mn-lt"/>
              </a:rPr>
              <a:t>注意事项</a:t>
            </a:r>
            <a:r>
              <a:rPr lang="en-US" sz="1800" b="1" dirty="0">
                <a:solidFill>
                  <a:schemeClr val="accent1"/>
                </a:solidFill>
                <a:latin typeface="+mn-lt"/>
                <a:cs typeface="+mn-ea"/>
                <a:sym typeface="+mn-lt"/>
              </a:rPr>
              <a:t/>
            </a:r>
            <a:br>
              <a:rPr lang="en-US" sz="1800" b="1" dirty="0">
                <a:solidFill>
                  <a:schemeClr val="accent1"/>
                </a:solidFill>
                <a:latin typeface="+mn-lt"/>
                <a:cs typeface="+mn-ea"/>
                <a:sym typeface="+mn-lt"/>
              </a:rPr>
            </a:br>
            <a:endParaRPr lang="en-US" sz="1800" b="1" dirty="0">
              <a:solidFill>
                <a:schemeClr val="bg1">
                  <a:lumMod val="50000"/>
                </a:schemeClr>
              </a:solidFill>
              <a:latin typeface="+mn-lt"/>
              <a:cs typeface="+mn-ea"/>
              <a:sym typeface="+mn-lt"/>
            </a:endParaRPr>
          </a:p>
        </p:txBody>
      </p:sp>
      <p:sp>
        <p:nvSpPr>
          <p:cNvPr id="39" name="文本框 38">
            <a:extLst>
              <a:ext uri="{FF2B5EF4-FFF2-40B4-BE49-F238E27FC236}">
                <a16:creationId xmlns:a16="http://schemas.microsoft.com/office/drawing/2014/main" xmlns="" id="{CEE344BE-EC5E-4943-A077-061B8A1F2DEF}"/>
              </a:ext>
            </a:extLst>
          </p:cNvPr>
          <p:cNvSpPr txBox="1"/>
          <p:nvPr/>
        </p:nvSpPr>
        <p:spPr>
          <a:xfrm>
            <a:off x="138386" y="1205543"/>
            <a:ext cx="1538883" cy="3176511"/>
          </a:xfrm>
          <a:prstGeom prst="rect">
            <a:avLst/>
          </a:prstGeom>
          <a:noFill/>
        </p:spPr>
        <p:txBody>
          <a:bodyPr vert="eaVert" wrap="none" rtlCol="0">
            <a:spAutoFit/>
          </a:bodyPr>
          <a:lstStyle/>
          <a:p>
            <a:pPr algn="ctr"/>
            <a:r>
              <a:rPr lang="zh-CN" altLang="en-US" sz="8800" b="1" spc="300" dirty="0">
                <a:solidFill>
                  <a:srgbClr val="404040"/>
                </a:solidFill>
                <a:cs typeface="+mn-ea"/>
                <a:sym typeface="+mn-lt"/>
              </a:rPr>
              <a:t>目  录</a:t>
            </a:r>
          </a:p>
        </p:txBody>
      </p:sp>
    </p:spTree>
    <p:extLst>
      <p:ext uri="{BB962C8B-B14F-4D97-AF65-F5344CB8AC3E}">
        <p14:creationId xmlns:p14="http://schemas.microsoft.com/office/powerpoint/2010/main" xmlns="" val="181636056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5000">
        <p159:morph option="byObject"/>
      </p:transition>
    </mc:Choice>
    <mc:Fallback>
      <p:transition spd="slow" advTm="500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5270399" y="2949000"/>
            <a:ext cx="1651203" cy="1207986"/>
          </a:xfrm>
          <a:custGeom>
            <a:avLst/>
            <a:gdLst>
              <a:gd name="T0" fmla="*/ 814 w 1621"/>
              <a:gd name="T1" fmla="*/ 1186 h 1186"/>
              <a:gd name="T2" fmla="*/ 167 w 1621"/>
              <a:gd name="T3" fmla="*/ 1059 h 1186"/>
              <a:gd name="T4" fmla="*/ 0 w 1621"/>
              <a:gd name="T5" fmla="*/ 593 h 1186"/>
              <a:gd name="T6" fmla="*/ 167 w 1621"/>
              <a:gd name="T7" fmla="*/ 127 h 1186"/>
              <a:gd name="T8" fmla="*/ 814 w 1621"/>
              <a:gd name="T9" fmla="*/ 0 h 1186"/>
              <a:gd name="T10" fmla="*/ 1454 w 1621"/>
              <a:gd name="T11" fmla="*/ 127 h 1186"/>
              <a:gd name="T12" fmla="*/ 1621 w 1621"/>
              <a:gd name="T13" fmla="*/ 593 h 1186"/>
              <a:gd name="T14" fmla="*/ 1454 w 1621"/>
              <a:gd name="T15" fmla="*/ 1059 h 1186"/>
              <a:gd name="T16" fmla="*/ 814 w 1621"/>
              <a:gd name="T17" fmla="*/ 1186 h 1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1" h="1186">
                <a:moveTo>
                  <a:pt x="814" y="1186"/>
                </a:moveTo>
                <a:cubicBezTo>
                  <a:pt x="605" y="1186"/>
                  <a:pt x="266" y="1131"/>
                  <a:pt x="167" y="1059"/>
                </a:cubicBezTo>
                <a:cubicBezTo>
                  <a:pt x="58" y="979"/>
                  <a:pt x="0" y="737"/>
                  <a:pt x="0" y="593"/>
                </a:cubicBezTo>
                <a:cubicBezTo>
                  <a:pt x="0" y="449"/>
                  <a:pt x="58" y="207"/>
                  <a:pt x="167" y="127"/>
                </a:cubicBezTo>
                <a:cubicBezTo>
                  <a:pt x="266" y="55"/>
                  <a:pt x="605" y="0"/>
                  <a:pt x="814" y="0"/>
                </a:cubicBezTo>
                <a:cubicBezTo>
                  <a:pt x="1022" y="0"/>
                  <a:pt x="1355" y="55"/>
                  <a:pt x="1454" y="127"/>
                </a:cubicBezTo>
                <a:cubicBezTo>
                  <a:pt x="1563" y="207"/>
                  <a:pt x="1621" y="449"/>
                  <a:pt x="1621" y="593"/>
                </a:cubicBezTo>
                <a:cubicBezTo>
                  <a:pt x="1621" y="737"/>
                  <a:pt x="1563" y="979"/>
                  <a:pt x="1454" y="1059"/>
                </a:cubicBezTo>
                <a:cubicBezTo>
                  <a:pt x="1355" y="1131"/>
                  <a:pt x="1022" y="1186"/>
                  <a:pt x="814" y="1186"/>
                </a:cubicBezTo>
                <a:close/>
              </a:path>
            </a:pathLst>
          </a:custGeom>
          <a:gradFill flip="none" rotWithShape="1">
            <a:gsLst>
              <a:gs pos="100000">
                <a:schemeClr val="bg1">
                  <a:lumMod val="95000"/>
                </a:schemeClr>
              </a:gs>
              <a:gs pos="0">
                <a:schemeClr val="bg2">
                  <a:lumMod val="95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 name="Freeform 6"/>
          <p:cNvSpPr>
            <a:spLocks/>
          </p:cNvSpPr>
          <p:nvPr/>
        </p:nvSpPr>
        <p:spPr bwMode="auto">
          <a:xfrm>
            <a:off x="3771900" y="1921032"/>
            <a:ext cx="1497257" cy="1497256"/>
          </a:xfrm>
          <a:custGeom>
            <a:avLst/>
            <a:gdLst>
              <a:gd name="T0" fmla="*/ 735 w 1470"/>
              <a:gd name="T1" fmla="*/ 1470 h 1470"/>
              <a:gd name="T2" fmla="*/ 259 w 1470"/>
              <a:gd name="T3" fmla="*/ 1211 h 1470"/>
              <a:gd name="T4" fmla="*/ 0 w 1470"/>
              <a:gd name="T5" fmla="*/ 735 h 1470"/>
              <a:gd name="T6" fmla="*/ 259 w 1470"/>
              <a:gd name="T7" fmla="*/ 259 h 1470"/>
              <a:gd name="T8" fmla="*/ 735 w 1470"/>
              <a:gd name="T9" fmla="*/ 0 h 1470"/>
              <a:gd name="T10" fmla="*/ 1210 w 1470"/>
              <a:gd name="T11" fmla="*/ 259 h 1470"/>
              <a:gd name="T12" fmla="*/ 1470 w 1470"/>
              <a:gd name="T13" fmla="*/ 735 h 1470"/>
              <a:gd name="T14" fmla="*/ 1307 w 1470"/>
              <a:gd name="T15" fmla="*/ 1104 h 1470"/>
              <a:gd name="T16" fmla="*/ 1375 w 1470"/>
              <a:gd name="T17" fmla="*/ 1262 h 1470"/>
              <a:gd name="T18" fmla="*/ 1366 w 1470"/>
              <a:gd name="T19" fmla="*/ 1359 h 1470"/>
              <a:gd name="T20" fmla="*/ 1282 w 1470"/>
              <a:gd name="T21" fmla="*/ 1405 h 1470"/>
              <a:gd name="T22" fmla="*/ 1240 w 1470"/>
              <a:gd name="T23" fmla="*/ 1396 h 1470"/>
              <a:gd name="T24" fmla="*/ 1078 w 1470"/>
              <a:gd name="T25" fmla="*/ 1327 h 1470"/>
              <a:gd name="T26" fmla="*/ 735 w 1470"/>
              <a:gd name="T27" fmla="*/ 147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0" h="1470">
                <a:moveTo>
                  <a:pt x="735" y="1470"/>
                </a:moveTo>
                <a:cubicBezTo>
                  <a:pt x="599" y="1470"/>
                  <a:pt x="421" y="1373"/>
                  <a:pt x="259" y="1211"/>
                </a:cubicBezTo>
                <a:cubicBezTo>
                  <a:pt x="96" y="1049"/>
                  <a:pt x="0" y="871"/>
                  <a:pt x="0" y="735"/>
                </a:cubicBezTo>
                <a:cubicBezTo>
                  <a:pt x="0" y="600"/>
                  <a:pt x="96" y="422"/>
                  <a:pt x="259" y="259"/>
                </a:cubicBezTo>
                <a:cubicBezTo>
                  <a:pt x="421" y="97"/>
                  <a:pt x="599" y="0"/>
                  <a:pt x="735" y="0"/>
                </a:cubicBezTo>
                <a:cubicBezTo>
                  <a:pt x="870" y="0"/>
                  <a:pt x="1048" y="97"/>
                  <a:pt x="1210" y="259"/>
                </a:cubicBezTo>
                <a:cubicBezTo>
                  <a:pt x="1373" y="422"/>
                  <a:pt x="1470" y="600"/>
                  <a:pt x="1470" y="735"/>
                </a:cubicBezTo>
                <a:cubicBezTo>
                  <a:pt x="1470" y="870"/>
                  <a:pt x="1382" y="1009"/>
                  <a:pt x="1307" y="1104"/>
                </a:cubicBezTo>
                <a:cubicBezTo>
                  <a:pt x="1375" y="1262"/>
                  <a:pt x="1375" y="1262"/>
                  <a:pt x="1375" y="1262"/>
                </a:cubicBezTo>
                <a:cubicBezTo>
                  <a:pt x="1388" y="1294"/>
                  <a:pt x="1385" y="1331"/>
                  <a:pt x="1366" y="1359"/>
                </a:cubicBezTo>
                <a:cubicBezTo>
                  <a:pt x="1348" y="1388"/>
                  <a:pt x="1316" y="1405"/>
                  <a:pt x="1282" y="1405"/>
                </a:cubicBezTo>
                <a:cubicBezTo>
                  <a:pt x="1267" y="1405"/>
                  <a:pt x="1253" y="1402"/>
                  <a:pt x="1240" y="1396"/>
                </a:cubicBezTo>
                <a:cubicBezTo>
                  <a:pt x="1078" y="1327"/>
                  <a:pt x="1078" y="1327"/>
                  <a:pt x="1078" y="1327"/>
                </a:cubicBezTo>
                <a:cubicBezTo>
                  <a:pt x="989" y="1393"/>
                  <a:pt x="859" y="1470"/>
                  <a:pt x="735" y="1470"/>
                </a:cubicBezTo>
                <a:close/>
              </a:path>
            </a:pathLst>
          </a:custGeom>
          <a:gradFill flip="none" rotWithShape="1">
            <a:gsLst>
              <a:gs pos="100000">
                <a:schemeClr val="bg1">
                  <a:lumMod val="95000"/>
                </a:schemeClr>
              </a:gs>
              <a:gs pos="0">
                <a:schemeClr val="bg2">
                  <a:lumMod val="95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8" name="Freeform 12"/>
          <p:cNvSpPr>
            <a:spLocks/>
          </p:cNvSpPr>
          <p:nvPr/>
        </p:nvSpPr>
        <p:spPr bwMode="auto">
          <a:xfrm>
            <a:off x="3873704" y="2022836"/>
            <a:ext cx="1293650" cy="1293650"/>
          </a:xfrm>
          <a:custGeom>
            <a:avLst/>
            <a:gdLst>
              <a:gd name="T0" fmla="*/ 1094 w 1270"/>
              <a:gd name="T1" fmla="*/ 982 h 1270"/>
              <a:gd name="T2" fmla="*/ 1270 w 1270"/>
              <a:gd name="T3" fmla="*/ 635 h 1270"/>
              <a:gd name="T4" fmla="*/ 635 w 1270"/>
              <a:gd name="T5" fmla="*/ 0 h 1270"/>
              <a:gd name="T6" fmla="*/ 0 w 1270"/>
              <a:gd name="T7" fmla="*/ 635 h 1270"/>
              <a:gd name="T8" fmla="*/ 635 w 1270"/>
              <a:gd name="T9" fmla="*/ 1270 h 1270"/>
              <a:gd name="T10" fmla="*/ 958 w 1270"/>
              <a:gd name="T11" fmla="*/ 1115 h 1270"/>
              <a:gd name="T12" fmla="*/ 968 w 1270"/>
              <a:gd name="T13" fmla="*/ 1114 h 1270"/>
              <a:gd name="T14" fmla="*/ 1180 w 1270"/>
              <a:gd name="T15" fmla="*/ 1204 h 1270"/>
              <a:gd name="T16" fmla="*/ 1183 w 1270"/>
              <a:gd name="T17" fmla="*/ 1201 h 1270"/>
              <a:gd name="T18" fmla="*/ 1093 w 1270"/>
              <a:gd name="T19" fmla="*/ 992 h 1270"/>
              <a:gd name="T20" fmla="*/ 1094 w 1270"/>
              <a:gd name="T21" fmla="*/ 982 h 1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70" h="1270">
                <a:moveTo>
                  <a:pt x="1094" y="982"/>
                </a:moveTo>
                <a:cubicBezTo>
                  <a:pt x="1196" y="865"/>
                  <a:pt x="1270" y="735"/>
                  <a:pt x="1270" y="635"/>
                </a:cubicBezTo>
                <a:cubicBezTo>
                  <a:pt x="1270" y="401"/>
                  <a:pt x="868" y="0"/>
                  <a:pt x="635" y="0"/>
                </a:cubicBezTo>
                <a:cubicBezTo>
                  <a:pt x="401" y="0"/>
                  <a:pt x="0" y="401"/>
                  <a:pt x="0" y="635"/>
                </a:cubicBezTo>
                <a:cubicBezTo>
                  <a:pt x="0" y="869"/>
                  <a:pt x="401" y="1270"/>
                  <a:pt x="635" y="1270"/>
                </a:cubicBezTo>
                <a:cubicBezTo>
                  <a:pt x="728" y="1270"/>
                  <a:pt x="847" y="1207"/>
                  <a:pt x="958" y="1115"/>
                </a:cubicBezTo>
                <a:cubicBezTo>
                  <a:pt x="960" y="1113"/>
                  <a:pt x="965" y="1112"/>
                  <a:pt x="968" y="1114"/>
                </a:cubicBezTo>
                <a:cubicBezTo>
                  <a:pt x="1180" y="1204"/>
                  <a:pt x="1180" y="1204"/>
                  <a:pt x="1180" y="1204"/>
                </a:cubicBezTo>
                <a:cubicBezTo>
                  <a:pt x="1183" y="1206"/>
                  <a:pt x="1184" y="1204"/>
                  <a:pt x="1183" y="1201"/>
                </a:cubicBezTo>
                <a:cubicBezTo>
                  <a:pt x="1093" y="992"/>
                  <a:pt x="1093" y="992"/>
                  <a:pt x="1093" y="992"/>
                </a:cubicBezTo>
                <a:cubicBezTo>
                  <a:pt x="1092" y="989"/>
                  <a:pt x="1092" y="985"/>
                  <a:pt x="1094" y="982"/>
                </a:cubicBezTo>
                <a:close/>
              </a:path>
            </a:pathLst>
          </a:custGeom>
          <a:solidFill>
            <a:srgbClr val="E95464"/>
          </a:solidFill>
          <a:ln w="19050">
            <a:solidFill>
              <a:schemeClr val="bg1"/>
            </a:solid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 name="Freeform 7"/>
          <p:cNvSpPr>
            <a:spLocks/>
          </p:cNvSpPr>
          <p:nvPr/>
        </p:nvSpPr>
        <p:spPr bwMode="auto">
          <a:xfrm>
            <a:off x="3771900" y="3741080"/>
            <a:ext cx="1497257" cy="1498498"/>
          </a:xfrm>
          <a:custGeom>
            <a:avLst/>
            <a:gdLst>
              <a:gd name="T0" fmla="*/ 735 w 1470"/>
              <a:gd name="T1" fmla="*/ 0 h 1470"/>
              <a:gd name="T2" fmla="*/ 259 w 1470"/>
              <a:gd name="T3" fmla="*/ 259 h 1470"/>
              <a:gd name="T4" fmla="*/ 0 w 1470"/>
              <a:gd name="T5" fmla="*/ 735 h 1470"/>
              <a:gd name="T6" fmla="*/ 259 w 1470"/>
              <a:gd name="T7" fmla="*/ 1211 h 1470"/>
              <a:gd name="T8" fmla="*/ 735 w 1470"/>
              <a:gd name="T9" fmla="*/ 1470 h 1470"/>
              <a:gd name="T10" fmla="*/ 1210 w 1470"/>
              <a:gd name="T11" fmla="*/ 1211 h 1470"/>
              <a:gd name="T12" fmla="*/ 1470 w 1470"/>
              <a:gd name="T13" fmla="*/ 735 h 1470"/>
              <a:gd name="T14" fmla="*/ 1307 w 1470"/>
              <a:gd name="T15" fmla="*/ 367 h 1470"/>
              <a:gd name="T16" fmla="*/ 1375 w 1470"/>
              <a:gd name="T17" fmla="*/ 208 h 1470"/>
              <a:gd name="T18" fmla="*/ 1366 w 1470"/>
              <a:gd name="T19" fmla="*/ 111 h 1470"/>
              <a:gd name="T20" fmla="*/ 1282 w 1470"/>
              <a:gd name="T21" fmla="*/ 65 h 1470"/>
              <a:gd name="T22" fmla="*/ 1240 w 1470"/>
              <a:gd name="T23" fmla="*/ 74 h 1470"/>
              <a:gd name="T24" fmla="*/ 1078 w 1470"/>
              <a:gd name="T25" fmla="*/ 143 h 1470"/>
              <a:gd name="T26" fmla="*/ 735 w 1470"/>
              <a:gd name="T27" fmla="*/ 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0" h="1470">
                <a:moveTo>
                  <a:pt x="735" y="0"/>
                </a:moveTo>
                <a:cubicBezTo>
                  <a:pt x="599" y="0"/>
                  <a:pt x="421" y="97"/>
                  <a:pt x="259" y="259"/>
                </a:cubicBezTo>
                <a:cubicBezTo>
                  <a:pt x="96" y="421"/>
                  <a:pt x="0" y="599"/>
                  <a:pt x="0" y="735"/>
                </a:cubicBezTo>
                <a:cubicBezTo>
                  <a:pt x="0" y="871"/>
                  <a:pt x="96" y="1049"/>
                  <a:pt x="259" y="1211"/>
                </a:cubicBezTo>
                <a:cubicBezTo>
                  <a:pt x="421" y="1373"/>
                  <a:pt x="599" y="1470"/>
                  <a:pt x="735" y="1470"/>
                </a:cubicBezTo>
                <a:cubicBezTo>
                  <a:pt x="870" y="1470"/>
                  <a:pt x="1048" y="1373"/>
                  <a:pt x="1210" y="1211"/>
                </a:cubicBezTo>
                <a:cubicBezTo>
                  <a:pt x="1373" y="1049"/>
                  <a:pt x="1470" y="871"/>
                  <a:pt x="1470" y="735"/>
                </a:cubicBezTo>
                <a:cubicBezTo>
                  <a:pt x="1470" y="600"/>
                  <a:pt x="1382" y="461"/>
                  <a:pt x="1307" y="367"/>
                </a:cubicBezTo>
                <a:cubicBezTo>
                  <a:pt x="1375" y="208"/>
                  <a:pt x="1375" y="208"/>
                  <a:pt x="1375" y="208"/>
                </a:cubicBezTo>
                <a:cubicBezTo>
                  <a:pt x="1388" y="176"/>
                  <a:pt x="1385" y="140"/>
                  <a:pt x="1366" y="111"/>
                </a:cubicBezTo>
                <a:cubicBezTo>
                  <a:pt x="1348" y="82"/>
                  <a:pt x="1316" y="65"/>
                  <a:pt x="1282" y="65"/>
                </a:cubicBezTo>
                <a:cubicBezTo>
                  <a:pt x="1267" y="65"/>
                  <a:pt x="1253" y="68"/>
                  <a:pt x="1240" y="74"/>
                </a:cubicBezTo>
                <a:cubicBezTo>
                  <a:pt x="1078" y="143"/>
                  <a:pt x="1078" y="143"/>
                  <a:pt x="1078" y="143"/>
                </a:cubicBezTo>
                <a:cubicBezTo>
                  <a:pt x="989" y="77"/>
                  <a:pt x="859" y="0"/>
                  <a:pt x="735" y="0"/>
                </a:cubicBezTo>
                <a:close/>
              </a:path>
            </a:pathLst>
          </a:custGeom>
          <a:gradFill flip="none" rotWithShape="1">
            <a:gsLst>
              <a:gs pos="100000">
                <a:schemeClr val="bg1">
                  <a:lumMod val="95000"/>
                </a:schemeClr>
              </a:gs>
              <a:gs pos="0">
                <a:schemeClr val="bg2">
                  <a:lumMod val="95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9" name="Freeform 13"/>
          <p:cNvSpPr>
            <a:spLocks/>
          </p:cNvSpPr>
          <p:nvPr/>
        </p:nvSpPr>
        <p:spPr bwMode="auto">
          <a:xfrm>
            <a:off x="3873704" y="3842884"/>
            <a:ext cx="1293650" cy="1294892"/>
          </a:xfrm>
          <a:custGeom>
            <a:avLst/>
            <a:gdLst>
              <a:gd name="T0" fmla="*/ 1094 w 1270"/>
              <a:gd name="T1" fmla="*/ 288 h 1270"/>
              <a:gd name="T2" fmla="*/ 1270 w 1270"/>
              <a:gd name="T3" fmla="*/ 635 h 1270"/>
              <a:gd name="T4" fmla="*/ 635 w 1270"/>
              <a:gd name="T5" fmla="*/ 1270 h 1270"/>
              <a:gd name="T6" fmla="*/ 0 w 1270"/>
              <a:gd name="T7" fmla="*/ 635 h 1270"/>
              <a:gd name="T8" fmla="*/ 635 w 1270"/>
              <a:gd name="T9" fmla="*/ 0 h 1270"/>
              <a:gd name="T10" fmla="*/ 958 w 1270"/>
              <a:gd name="T11" fmla="*/ 155 h 1270"/>
              <a:gd name="T12" fmla="*/ 968 w 1270"/>
              <a:gd name="T13" fmla="*/ 156 h 1270"/>
              <a:gd name="T14" fmla="*/ 1180 w 1270"/>
              <a:gd name="T15" fmla="*/ 66 h 1270"/>
              <a:gd name="T16" fmla="*/ 1183 w 1270"/>
              <a:gd name="T17" fmla="*/ 69 h 1270"/>
              <a:gd name="T18" fmla="*/ 1093 w 1270"/>
              <a:gd name="T19" fmla="*/ 278 h 1270"/>
              <a:gd name="T20" fmla="*/ 1094 w 1270"/>
              <a:gd name="T21" fmla="*/ 288 h 1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70" h="1270">
                <a:moveTo>
                  <a:pt x="1094" y="288"/>
                </a:moveTo>
                <a:cubicBezTo>
                  <a:pt x="1196" y="405"/>
                  <a:pt x="1270" y="535"/>
                  <a:pt x="1270" y="635"/>
                </a:cubicBezTo>
                <a:cubicBezTo>
                  <a:pt x="1270" y="869"/>
                  <a:pt x="868" y="1270"/>
                  <a:pt x="635" y="1270"/>
                </a:cubicBezTo>
                <a:cubicBezTo>
                  <a:pt x="401" y="1270"/>
                  <a:pt x="0" y="869"/>
                  <a:pt x="0" y="635"/>
                </a:cubicBezTo>
                <a:cubicBezTo>
                  <a:pt x="0" y="401"/>
                  <a:pt x="401" y="0"/>
                  <a:pt x="635" y="0"/>
                </a:cubicBezTo>
                <a:cubicBezTo>
                  <a:pt x="728" y="0"/>
                  <a:pt x="847" y="64"/>
                  <a:pt x="958" y="155"/>
                </a:cubicBezTo>
                <a:cubicBezTo>
                  <a:pt x="960" y="157"/>
                  <a:pt x="965" y="158"/>
                  <a:pt x="968" y="156"/>
                </a:cubicBezTo>
                <a:cubicBezTo>
                  <a:pt x="1180" y="66"/>
                  <a:pt x="1180" y="66"/>
                  <a:pt x="1180" y="66"/>
                </a:cubicBezTo>
                <a:cubicBezTo>
                  <a:pt x="1183" y="64"/>
                  <a:pt x="1184" y="66"/>
                  <a:pt x="1183" y="69"/>
                </a:cubicBezTo>
                <a:cubicBezTo>
                  <a:pt x="1093" y="278"/>
                  <a:pt x="1093" y="278"/>
                  <a:pt x="1093" y="278"/>
                </a:cubicBezTo>
                <a:cubicBezTo>
                  <a:pt x="1092" y="281"/>
                  <a:pt x="1092" y="286"/>
                  <a:pt x="1094" y="288"/>
                </a:cubicBezTo>
                <a:close/>
              </a:path>
            </a:pathLst>
          </a:custGeom>
          <a:solidFill>
            <a:srgbClr val="82AE46"/>
          </a:solidFill>
          <a:ln w="19050">
            <a:solidFill>
              <a:schemeClr val="bg1"/>
            </a:solid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 name="Freeform 8"/>
          <p:cNvSpPr>
            <a:spLocks/>
          </p:cNvSpPr>
          <p:nvPr/>
        </p:nvSpPr>
        <p:spPr bwMode="auto">
          <a:xfrm>
            <a:off x="5373443" y="4289826"/>
            <a:ext cx="1445113" cy="1577955"/>
          </a:xfrm>
          <a:custGeom>
            <a:avLst/>
            <a:gdLst>
              <a:gd name="T0" fmla="*/ 709 w 1419"/>
              <a:gd name="T1" fmla="*/ 0 h 1549"/>
              <a:gd name="T2" fmla="*/ 614 w 1419"/>
              <a:gd name="T3" fmla="*/ 65 h 1549"/>
              <a:gd name="T4" fmla="*/ 537 w 1419"/>
              <a:gd name="T5" fmla="*/ 257 h 1549"/>
              <a:gd name="T6" fmla="*/ 151 w 1419"/>
              <a:gd name="T7" fmla="*/ 384 h 1549"/>
              <a:gd name="T8" fmla="*/ 0 w 1419"/>
              <a:gd name="T9" fmla="*/ 896 h 1549"/>
              <a:gd name="T10" fmla="*/ 151 w 1419"/>
              <a:gd name="T11" fmla="*/ 1409 h 1549"/>
              <a:gd name="T12" fmla="*/ 709 w 1419"/>
              <a:gd name="T13" fmla="*/ 1549 h 1549"/>
              <a:gd name="T14" fmla="*/ 1267 w 1419"/>
              <a:gd name="T15" fmla="*/ 1409 h 1549"/>
              <a:gd name="T16" fmla="*/ 1419 w 1419"/>
              <a:gd name="T17" fmla="*/ 896 h 1549"/>
              <a:gd name="T18" fmla="*/ 1267 w 1419"/>
              <a:gd name="T19" fmla="*/ 384 h 1549"/>
              <a:gd name="T20" fmla="*/ 881 w 1419"/>
              <a:gd name="T21" fmla="*/ 257 h 1549"/>
              <a:gd name="T22" fmla="*/ 804 w 1419"/>
              <a:gd name="T23" fmla="*/ 65 h 1549"/>
              <a:gd name="T24" fmla="*/ 709 w 1419"/>
              <a:gd name="T25" fmla="*/ 0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19" h="1549">
                <a:moveTo>
                  <a:pt x="709" y="0"/>
                </a:moveTo>
                <a:cubicBezTo>
                  <a:pt x="667" y="0"/>
                  <a:pt x="630" y="25"/>
                  <a:pt x="614" y="65"/>
                </a:cubicBezTo>
                <a:cubicBezTo>
                  <a:pt x="537" y="257"/>
                  <a:pt x="537" y="257"/>
                  <a:pt x="537" y="257"/>
                </a:cubicBezTo>
                <a:cubicBezTo>
                  <a:pt x="397" y="276"/>
                  <a:pt x="224" y="319"/>
                  <a:pt x="151" y="384"/>
                </a:cubicBezTo>
                <a:cubicBezTo>
                  <a:pt x="52" y="471"/>
                  <a:pt x="0" y="737"/>
                  <a:pt x="0" y="896"/>
                </a:cubicBezTo>
                <a:cubicBezTo>
                  <a:pt x="0" y="1055"/>
                  <a:pt x="52" y="1322"/>
                  <a:pt x="151" y="1409"/>
                </a:cubicBezTo>
                <a:cubicBezTo>
                  <a:pt x="241" y="1489"/>
                  <a:pt x="520" y="1549"/>
                  <a:pt x="709" y="1549"/>
                </a:cubicBezTo>
                <a:cubicBezTo>
                  <a:pt x="898" y="1549"/>
                  <a:pt x="1177" y="1489"/>
                  <a:pt x="1267" y="1409"/>
                </a:cubicBezTo>
                <a:cubicBezTo>
                  <a:pt x="1366" y="1322"/>
                  <a:pt x="1419" y="1055"/>
                  <a:pt x="1419" y="896"/>
                </a:cubicBezTo>
                <a:cubicBezTo>
                  <a:pt x="1419" y="737"/>
                  <a:pt x="1366" y="471"/>
                  <a:pt x="1267" y="384"/>
                </a:cubicBezTo>
                <a:cubicBezTo>
                  <a:pt x="1194" y="319"/>
                  <a:pt x="1021" y="276"/>
                  <a:pt x="881" y="257"/>
                </a:cubicBezTo>
                <a:cubicBezTo>
                  <a:pt x="804" y="65"/>
                  <a:pt x="804" y="65"/>
                  <a:pt x="804" y="65"/>
                </a:cubicBezTo>
                <a:cubicBezTo>
                  <a:pt x="788" y="25"/>
                  <a:pt x="751" y="0"/>
                  <a:pt x="709" y="0"/>
                </a:cubicBezTo>
                <a:close/>
              </a:path>
            </a:pathLst>
          </a:custGeom>
          <a:gradFill flip="none" rotWithShape="1">
            <a:gsLst>
              <a:gs pos="100000">
                <a:schemeClr val="bg1">
                  <a:lumMod val="95000"/>
                </a:schemeClr>
              </a:gs>
              <a:gs pos="0">
                <a:schemeClr val="bg2">
                  <a:lumMod val="95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0" name="Freeform 14"/>
          <p:cNvSpPr>
            <a:spLocks/>
          </p:cNvSpPr>
          <p:nvPr/>
        </p:nvSpPr>
        <p:spPr bwMode="auto">
          <a:xfrm>
            <a:off x="5475247" y="4390388"/>
            <a:ext cx="1241506" cy="1375589"/>
          </a:xfrm>
          <a:custGeom>
            <a:avLst/>
            <a:gdLst>
              <a:gd name="T0" fmla="*/ 609 w 1219"/>
              <a:gd name="T1" fmla="*/ 1350 h 1350"/>
              <a:gd name="T2" fmla="*/ 118 w 1219"/>
              <a:gd name="T3" fmla="*/ 1236 h 1350"/>
              <a:gd name="T4" fmla="*/ 0 w 1219"/>
              <a:gd name="T5" fmla="*/ 797 h 1350"/>
              <a:gd name="T6" fmla="*/ 118 w 1219"/>
              <a:gd name="T7" fmla="*/ 359 h 1350"/>
              <a:gd name="T8" fmla="*/ 502 w 1219"/>
              <a:gd name="T9" fmla="*/ 251 h 1350"/>
              <a:gd name="T10" fmla="*/ 510 w 1219"/>
              <a:gd name="T11" fmla="*/ 245 h 1350"/>
              <a:gd name="T12" fmla="*/ 607 w 1219"/>
              <a:gd name="T13" fmla="*/ 3 h 1350"/>
              <a:gd name="T14" fmla="*/ 611 w 1219"/>
              <a:gd name="T15" fmla="*/ 3 h 1350"/>
              <a:gd name="T16" fmla="*/ 708 w 1219"/>
              <a:gd name="T17" fmla="*/ 245 h 1350"/>
              <a:gd name="T18" fmla="*/ 716 w 1219"/>
              <a:gd name="T19" fmla="*/ 251 h 1350"/>
              <a:gd name="T20" fmla="*/ 1101 w 1219"/>
              <a:gd name="T21" fmla="*/ 359 h 1350"/>
              <a:gd name="T22" fmla="*/ 1219 w 1219"/>
              <a:gd name="T23" fmla="*/ 797 h 1350"/>
              <a:gd name="T24" fmla="*/ 1101 w 1219"/>
              <a:gd name="T25" fmla="*/ 1236 h 1350"/>
              <a:gd name="T26" fmla="*/ 609 w 1219"/>
              <a:gd name="T27" fmla="*/ 1350 h 1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9" h="1350">
                <a:moveTo>
                  <a:pt x="609" y="1350"/>
                </a:moveTo>
                <a:cubicBezTo>
                  <a:pt x="422" y="1350"/>
                  <a:pt x="179" y="1290"/>
                  <a:pt x="118" y="1236"/>
                </a:cubicBezTo>
                <a:cubicBezTo>
                  <a:pt x="56" y="1181"/>
                  <a:pt x="0" y="963"/>
                  <a:pt x="0" y="797"/>
                </a:cubicBezTo>
                <a:cubicBezTo>
                  <a:pt x="0" y="630"/>
                  <a:pt x="56" y="414"/>
                  <a:pt x="118" y="359"/>
                </a:cubicBezTo>
                <a:cubicBezTo>
                  <a:pt x="168" y="315"/>
                  <a:pt x="339" y="267"/>
                  <a:pt x="502" y="251"/>
                </a:cubicBezTo>
                <a:cubicBezTo>
                  <a:pt x="506" y="250"/>
                  <a:pt x="509" y="248"/>
                  <a:pt x="510" y="245"/>
                </a:cubicBezTo>
                <a:cubicBezTo>
                  <a:pt x="607" y="3"/>
                  <a:pt x="607" y="3"/>
                  <a:pt x="607" y="3"/>
                </a:cubicBezTo>
                <a:cubicBezTo>
                  <a:pt x="608" y="0"/>
                  <a:pt x="610" y="0"/>
                  <a:pt x="611" y="3"/>
                </a:cubicBezTo>
                <a:cubicBezTo>
                  <a:pt x="708" y="245"/>
                  <a:pt x="708" y="245"/>
                  <a:pt x="708" y="245"/>
                </a:cubicBezTo>
                <a:cubicBezTo>
                  <a:pt x="709" y="248"/>
                  <a:pt x="713" y="250"/>
                  <a:pt x="716" y="251"/>
                </a:cubicBezTo>
                <a:cubicBezTo>
                  <a:pt x="879" y="267"/>
                  <a:pt x="1051" y="315"/>
                  <a:pt x="1101" y="359"/>
                </a:cubicBezTo>
                <a:cubicBezTo>
                  <a:pt x="1162" y="414"/>
                  <a:pt x="1219" y="630"/>
                  <a:pt x="1219" y="797"/>
                </a:cubicBezTo>
                <a:cubicBezTo>
                  <a:pt x="1219" y="963"/>
                  <a:pt x="1162" y="1181"/>
                  <a:pt x="1101" y="1236"/>
                </a:cubicBezTo>
                <a:cubicBezTo>
                  <a:pt x="1039" y="1290"/>
                  <a:pt x="797" y="1350"/>
                  <a:pt x="609" y="1350"/>
                </a:cubicBezTo>
                <a:close/>
              </a:path>
            </a:pathLst>
          </a:custGeom>
          <a:solidFill>
            <a:srgbClr val="0095D9"/>
          </a:solidFill>
          <a:ln w="19050">
            <a:solidFill>
              <a:schemeClr val="bg1"/>
            </a:solid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9" name="Freeform 9"/>
          <p:cNvSpPr>
            <a:spLocks/>
          </p:cNvSpPr>
          <p:nvPr/>
        </p:nvSpPr>
        <p:spPr bwMode="auto">
          <a:xfrm>
            <a:off x="6922843" y="3741080"/>
            <a:ext cx="1497257" cy="1498498"/>
          </a:xfrm>
          <a:custGeom>
            <a:avLst/>
            <a:gdLst>
              <a:gd name="T0" fmla="*/ 735 w 1470"/>
              <a:gd name="T1" fmla="*/ 0 h 1470"/>
              <a:gd name="T2" fmla="*/ 1211 w 1470"/>
              <a:gd name="T3" fmla="*/ 259 h 1470"/>
              <a:gd name="T4" fmla="*/ 1470 w 1470"/>
              <a:gd name="T5" fmla="*/ 735 h 1470"/>
              <a:gd name="T6" fmla="*/ 1211 w 1470"/>
              <a:gd name="T7" fmla="*/ 1211 h 1470"/>
              <a:gd name="T8" fmla="*/ 735 w 1470"/>
              <a:gd name="T9" fmla="*/ 1470 h 1470"/>
              <a:gd name="T10" fmla="*/ 259 w 1470"/>
              <a:gd name="T11" fmla="*/ 1211 h 1470"/>
              <a:gd name="T12" fmla="*/ 0 w 1470"/>
              <a:gd name="T13" fmla="*/ 735 h 1470"/>
              <a:gd name="T14" fmla="*/ 163 w 1470"/>
              <a:gd name="T15" fmla="*/ 367 h 1470"/>
              <a:gd name="T16" fmla="*/ 95 w 1470"/>
              <a:gd name="T17" fmla="*/ 208 h 1470"/>
              <a:gd name="T18" fmla="*/ 103 w 1470"/>
              <a:gd name="T19" fmla="*/ 111 h 1470"/>
              <a:gd name="T20" fmla="*/ 188 w 1470"/>
              <a:gd name="T21" fmla="*/ 65 h 1470"/>
              <a:gd name="T22" fmla="*/ 229 w 1470"/>
              <a:gd name="T23" fmla="*/ 74 h 1470"/>
              <a:gd name="T24" fmla="*/ 392 w 1470"/>
              <a:gd name="T25" fmla="*/ 143 h 1470"/>
              <a:gd name="T26" fmla="*/ 735 w 1470"/>
              <a:gd name="T27" fmla="*/ 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0" h="1470">
                <a:moveTo>
                  <a:pt x="735" y="0"/>
                </a:moveTo>
                <a:cubicBezTo>
                  <a:pt x="871" y="0"/>
                  <a:pt x="1049" y="97"/>
                  <a:pt x="1211" y="259"/>
                </a:cubicBezTo>
                <a:cubicBezTo>
                  <a:pt x="1373" y="421"/>
                  <a:pt x="1470" y="599"/>
                  <a:pt x="1470" y="735"/>
                </a:cubicBezTo>
                <a:cubicBezTo>
                  <a:pt x="1470" y="871"/>
                  <a:pt x="1373" y="1049"/>
                  <a:pt x="1211" y="1211"/>
                </a:cubicBezTo>
                <a:cubicBezTo>
                  <a:pt x="1049" y="1373"/>
                  <a:pt x="871" y="1470"/>
                  <a:pt x="735" y="1470"/>
                </a:cubicBezTo>
                <a:cubicBezTo>
                  <a:pt x="599" y="1470"/>
                  <a:pt x="421" y="1373"/>
                  <a:pt x="259" y="1211"/>
                </a:cubicBezTo>
                <a:cubicBezTo>
                  <a:pt x="97" y="1049"/>
                  <a:pt x="0" y="871"/>
                  <a:pt x="0" y="735"/>
                </a:cubicBezTo>
                <a:cubicBezTo>
                  <a:pt x="0" y="600"/>
                  <a:pt x="87" y="461"/>
                  <a:pt x="163" y="367"/>
                </a:cubicBezTo>
                <a:cubicBezTo>
                  <a:pt x="95" y="208"/>
                  <a:pt x="95" y="208"/>
                  <a:pt x="95" y="208"/>
                </a:cubicBezTo>
                <a:cubicBezTo>
                  <a:pt x="81" y="176"/>
                  <a:pt x="84" y="140"/>
                  <a:pt x="103" y="111"/>
                </a:cubicBezTo>
                <a:cubicBezTo>
                  <a:pt x="122" y="82"/>
                  <a:pt x="154" y="65"/>
                  <a:pt x="188" y="65"/>
                </a:cubicBezTo>
                <a:cubicBezTo>
                  <a:pt x="202" y="65"/>
                  <a:pt x="216" y="68"/>
                  <a:pt x="229" y="74"/>
                </a:cubicBezTo>
                <a:cubicBezTo>
                  <a:pt x="392" y="143"/>
                  <a:pt x="392" y="143"/>
                  <a:pt x="392" y="143"/>
                </a:cubicBezTo>
                <a:cubicBezTo>
                  <a:pt x="480" y="77"/>
                  <a:pt x="610" y="0"/>
                  <a:pt x="735" y="0"/>
                </a:cubicBezTo>
                <a:close/>
              </a:path>
            </a:pathLst>
          </a:custGeom>
          <a:gradFill flip="none" rotWithShape="1">
            <a:gsLst>
              <a:gs pos="100000">
                <a:schemeClr val="bg1">
                  <a:lumMod val="95000"/>
                </a:schemeClr>
              </a:gs>
              <a:gs pos="0">
                <a:schemeClr val="bg2">
                  <a:lumMod val="95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1" name="Freeform 15"/>
          <p:cNvSpPr>
            <a:spLocks/>
          </p:cNvSpPr>
          <p:nvPr/>
        </p:nvSpPr>
        <p:spPr bwMode="auto">
          <a:xfrm>
            <a:off x="7024647" y="3842884"/>
            <a:ext cx="1293650" cy="1294892"/>
          </a:xfrm>
          <a:custGeom>
            <a:avLst/>
            <a:gdLst>
              <a:gd name="T0" fmla="*/ 175 w 1270"/>
              <a:gd name="T1" fmla="*/ 288 h 1270"/>
              <a:gd name="T2" fmla="*/ 0 w 1270"/>
              <a:gd name="T3" fmla="*/ 635 h 1270"/>
              <a:gd name="T4" fmla="*/ 635 w 1270"/>
              <a:gd name="T5" fmla="*/ 1270 h 1270"/>
              <a:gd name="T6" fmla="*/ 1270 w 1270"/>
              <a:gd name="T7" fmla="*/ 635 h 1270"/>
              <a:gd name="T8" fmla="*/ 635 w 1270"/>
              <a:gd name="T9" fmla="*/ 0 h 1270"/>
              <a:gd name="T10" fmla="*/ 312 w 1270"/>
              <a:gd name="T11" fmla="*/ 155 h 1270"/>
              <a:gd name="T12" fmla="*/ 302 w 1270"/>
              <a:gd name="T13" fmla="*/ 156 h 1270"/>
              <a:gd name="T14" fmla="*/ 90 w 1270"/>
              <a:gd name="T15" fmla="*/ 66 h 1270"/>
              <a:gd name="T16" fmla="*/ 87 w 1270"/>
              <a:gd name="T17" fmla="*/ 69 h 1270"/>
              <a:gd name="T18" fmla="*/ 177 w 1270"/>
              <a:gd name="T19" fmla="*/ 278 h 1270"/>
              <a:gd name="T20" fmla="*/ 175 w 1270"/>
              <a:gd name="T21" fmla="*/ 288 h 1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70" h="1270">
                <a:moveTo>
                  <a:pt x="175" y="288"/>
                </a:moveTo>
                <a:cubicBezTo>
                  <a:pt x="73" y="405"/>
                  <a:pt x="0" y="535"/>
                  <a:pt x="0" y="635"/>
                </a:cubicBezTo>
                <a:cubicBezTo>
                  <a:pt x="0" y="869"/>
                  <a:pt x="401" y="1270"/>
                  <a:pt x="635" y="1270"/>
                </a:cubicBezTo>
                <a:cubicBezTo>
                  <a:pt x="869" y="1270"/>
                  <a:pt x="1270" y="869"/>
                  <a:pt x="1270" y="635"/>
                </a:cubicBezTo>
                <a:cubicBezTo>
                  <a:pt x="1270" y="401"/>
                  <a:pt x="869" y="0"/>
                  <a:pt x="635" y="0"/>
                </a:cubicBezTo>
                <a:cubicBezTo>
                  <a:pt x="542" y="0"/>
                  <a:pt x="422" y="64"/>
                  <a:pt x="312" y="155"/>
                </a:cubicBezTo>
                <a:cubicBezTo>
                  <a:pt x="309" y="157"/>
                  <a:pt x="305" y="158"/>
                  <a:pt x="302" y="156"/>
                </a:cubicBezTo>
                <a:cubicBezTo>
                  <a:pt x="90" y="66"/>
                  <a:pt x="90" y="66"/>
                  <a:pt x="90" y="66"/>
                </a:cubicBezTo>
                <a:cubicBezTo>
                  <a:pt x="87" y="64"/>
                  <a:pt x="86" y="66"/>
                  <a:pt x="87" y="69"/>
                </a:cubicBezTo>
                <a:cubicBezTo>
                  <a:pt x="177" y="278"/>
                  <a:pt x="177" y="278"/>
                  <a:pt x="177" y="278"/>
                </a:cubicBezTo>
                <a:cubicBezTo>
                  <a:pt x="178" y="281"/>
                  <a:pt x="177" y="286"/>
                  <a:pt x="175" y="288"/>
                </a:cubicBezTo>
                <a:close/>
              </a:path>
            </a:pathLst>
          </a:custGeom>
          <a:solidFill>
            <a:srgbClr val="E95464"/>
          </a:solidFill>
          <a:ln w="19050">
            <a:solidFill>
              <a:schemeClr val="bg1"/>
            </a:solid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0" name="Freeform 10"/>
          <p:cNvSpPr>
            <a:spLocks/>
          </p:cNvSpPr>
          <p:nvPr/>
        </p:nvSpPr>
        <p:spPr bwMode="auto">
          <a:xfrm>
            <a:off x="6922843" y="1921032"/>
            <a:ext cx="1497257" cy="1497256"/>
          </a:xfrm>
          <a:custGeom>
            <a:avLst/>
            <a:gdLst>
              <a:gd name="T0" fmla="*/ 735 w 1470"/>
              <a:gd name="T1" fmla="*/ 1470 h 1470"/>
              <a:gd name="T2" fmla="*/ 1211 w 1470"/>
              <a:gd name="T3" fmla="*/ 1211 h 1470"/>
              <a:gd name="T4" fmla="*/ 1470 w 1470"/>
              <a:gd name="T5" fmla="*/ 735 h 1470"/>
              <a:gd name="T6" fmla="*/ 1211 w 1470"/>
              <a:gd name="T7" fmla="*/ 259 h 1470"/>
              <a:gd name="T8" fmla="*/ 735 w 1470"/>
              <a:gd name="T9" fmla="*/ 0 h 1470"/>
              <a:gd name="T10" fmla="*/ 259 w 1470"/>
              <a:gd name="T11" fmla="*/ 259 h 1470"/>
              <a:gd name="T12" fmla="*/ 0 w 1470"/>
              <a:gd name="T13" fmla="*/ 735 h 1470"/>
              <a:gd name="T14" fmla="*/ 163 w 1470"/>
              <a:gd name="T15" fmla="*/ 1104 h 1470"/>
              <a:gd name="T16" fmla="*/ 95 w 1470"/>
              <a:gd name="T17" fmla="*/ 1262 h 1470"/>
              <a:gd name="T18" fmla="*/ 103 w 1470"/>
              <a:gd name="T19" fmla="*/ 1359 h 1470"/>
              <a:gd name="T20" fmla="*/ 188 w 1470"/>
              <a:gd name="T21" fmla="*/ 1405 h 1470"/>
              <a:gd name="T22" fmla="*/ 229 w 1470"/>
              <a:gd name="T23" fmla="*/ 1396 h 1470"/>
              <a:gd name="T24" fmla="*/ 392 w 1470"/>
              <a:gd name="T25" fmla="*/ 1327 h 1470"/>
              <a:gd name="T26" fmla="*/ 735 w 1470"/>
              <a:gd name="T27" fmla="*/ 147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0" h="1470">
                <a:moveTo>
                  <a:pt x="735" y="1470"/>
                </a:moveTo>
                <a:cubicBezTo>
                  <a:pt x="871" y="1470"/>
                  <a:pt x="1049" y="1373"/>
                  <a:pt x="1211" y="1211"/>
                </a:cubicBezTo>
                <a:cubicBezTo>
                  <a:pt x="1373" y="1049"/>
                  <a:pt x="1470" y="871"/>
                  <a:pt x="1470" y="735"/>
                </a:cubicBezTo>
                <a:cubicBezTo>
                  <a:pt x="1470" y="600"/>
                  <a:pt x="1373" y="422"/>
                  <a:pt x="1211" y="259"/>
                </a:cubicBezTo>
                <a:cubicBezTo>
                  <a:pt x="1049" y="97"/>
                  <a:pt x="871" y="0"/>
                  <a:pt x="735" y="0"/>
                </a:cubicBezTo>
                <a:cubicBezTo>
                  <a:pt x="599" y="0"/>
                  <a:pt x="421" y="97"/>
                  <a:pt x="259" y="259"/>
                </a:cubicBezTo>
                <a:cubicBezTo>
                  <a:pt x="97" y="422"/>
                  <a:pt x="0" y="600"/>
                  <a:pt x="0" y="735"/>
                </a:cubicBezTo>
                <a:cubicBezTo>
                  <a:pt x="0" y="870"/>
                  <a:pt x="87" y="1009"/>
                  <a:pt x="163" y="1104"/>
                </a:cubicBezTo>
                <a:cubicBezTo>
                  <a:pt x="95" y="1262"/>
                  <a:pt x="95" y="1262"/>
                  <a:pt x="95" y="1262"/>
                </a:cubicBezTo>
                <a:cubicBezTo>
                  <a:pt x="81" y="1294"/>
                  <a:pt x="84" y="1331"/>
                  <a:pt x="103" y="1359"/>
                </a:cubicBezTo>
                <a:cubicBezTo>
                  <a:pt x="122" y="1388"/>
                  <a:pt x="154" y="1405"/>
                  <a:pt x="188" y="1405"/>
                </a:cubicBezTo>
                <a:cubicBezTo>
                  <a:pt x="202" y="1405"/>
                  <a:pt x="216" y="1402"/>
                  <a:pt x="229" y="1396"/>
                </a:cubicBezTo>
                <a:cubicBezTo>
                  <a:pt x="392" y="1327"/>
                  <a:pt x="392" y="1327"/>
                  <a:pt x="392" y="1327"/>
                </a:cubicBezTo>
                <a:cubicBezTo>
                  <a:pt x="480" y="1393"/>
                  <a:pt x="610" y="1470"/>
                  <a:pt x="735" y="1470"/>
                </a:cubicBezTo>
                <a:close/>
              </a:path>
            </a:pathLst>
          </a:custGeom>
          <a:gradFill flip="none" rotWithShape="1">
            <a:gsLst>
              <a:gs pos="100000">
                <a:schemeClr val="bg1">
                  <a:lumMod val="95000"/>
                </a:schemeClr>
              </a:gs>
              <a:gs pos="0">
                <a:schemeClr val="bg2">
                  <a:lumMod val="95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2" name="Freeform 16"/>
          <p:cNvSpPr>
            <a:spLocks/>
          </p:cNvSpPr>
          <p:nvPr/>
        </p:nvSpPr>
        <p:spPr bwMode="auto">
          <a:xfrm>
            <a:off x="7024647" y="2022836"/>
            <a:ext cx="1293650" cy="1293650"/>
          </a:xfrm>
          <a:custGeom>
            <a:avLst/>
            <a:gdLst>
              <a:gd name="T0" fmla="*/ 175 w 1270"/>
              <a:gd name="T1" fmla="*/ 982 h 1270"/>
              <a:gd name="T2" fmla="*/ 0 w 1270"/>
              <a:gd name="T3" fmla="*/ 635 h 1270"/>
              <a:gd name="T4" fmla="*/ 635 w 1270"/>
              <a:gd name="T5" fmla="*/ 0 h 1270"/>
              <a:gd name="T6" fmla="*/ 1270 w 1270"/>
              <a:gd name="T7" fmla="*/ 635 h 1270"/>
              <a:gd name="T8" fmla="*/ 635 w 1270"/>
              <a:gd name="T9" fmla="*/ 1270 h 1270"/>
              <a:gd name="T10" fmla="*/ 312 w 1270"/>
              <a:gd name="T11" fmla="*/ 1115 h 1270"/>
              <a:gd name="T12" fmla="*/ 302 w 1270"/>
              <a:gd name="T13" fmla="*/ 1114 h 1270"/>
              <a:gd name="T14" fmla="*/ 90 w 1270"/>
              <a:gd name="T15" fmla="*/ 1204 h 1270"/>
              <a:gd name="T16" fmla="*/ 87 w 1270"/>
              <a:gd name="T17" fmla="*/ 1201 h 1270"/>
              <a:gd name="T18" fmla="*/ 177 w 1270"/>
              <a:gd name="T19" fmla="*/ 992 h 1270"/>
              <a:gd name="T20" fmla="*/ 175 w 1270"/>
              <a:gd name="T21" fmla="*/ 982 h 1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70" h="1270">
                <a:moveTo>
                  <a:pt x="175" y="982"/>
                </a:moveTo>
                <a:cubicBezTo>
                  <a:pt x="73" y="865"/>
                  <a:pt x="0" y="735"/>
                  <a:pt x="0" y="635"/>
                </a:cubicBezTo>
                <a:cubicBezTo>
                  <a:pt x="0" y="401"/>
                  <a:pt x="401" y="0"/>
                  <a:pt x="635" y="0"/>
                </a:cubicBezTo>
                <a:cubicBezTo>
                  <a:pt x="869" y="0"/>
                  <a:pt x="1270" y="401"/>
                  <a:pt x="1270" y="635"/>
                </a:cubicBezTo>
                <a:cubicBezTo>
                  <a:pt x="1270" y="869"/>
                  <a:pt x="869" y="1270"/>
                  <a:pt x="635" y="1270"/>
                </a:cubicBezTo>
                <a:cubicBezTo>
                  <a:pt x="542" y="1270"/>
                  <a:pt x="422" y="1207"/>
                  <a:pt x="312" y="1115"/>
                </a:cubicBezTo>
                <a:cubicBezTo>
                  <a:pt x="309" y="1113"/>
                  <a:pt x="305" y="1112"/>
                  <a:pt x="302" y="1114"/>
                </a:cubicBezTo>
                <a:cubicBezTo>
                  <a:pt x="90" y="1204"/>
                  <a:pt x="90" y="1204"/>
                  <a:pt x="90" y="1204"/>
                </a:cubicBezTo>
                <a:cubicBezTo>
                  <a:pt x="87" y="1206"/>
                  <a:pt x="86" y="1204"/>
                  <a:pt x="87" y="1201"/>
                </a:cubicBezTo>
                <a:cubicBezTo>
                  <a:pt x="177" y="992"/>
                  <a:pt x="177" y="992"/>
                  <a:pt x="177" y="992"/>
                </a:cubicBezTo>
                <a:cubicBezTo>
                  <a:pt x="178" y="989"/>
                  <a:pt x="177" y="985"/>
                  <a:pt x="175" y="982"/>
                </a:cubicBezTo>
                <a:close/>
              </a:path>
            </a:pathLst>
          </a:custGeom>
          <a:solidFill>
            <a:srgbClr val="82AE46"/>
          </a:solidFill>
          <a:ln w="19050">
            <a:solidFill>
              <a:schemeClr val="bg1"/>
            </a:solid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1" name="Freeform 11"/>
          <p:cNvSpPr>
            <a:spLocks/>
          </p:cNvSpPr>
          <p:nvPr/>
        </p:nvSpPr>
        <p:spPr bwMode="auto">
          <a:xfrm>
            <a:off x="5373443" y="1265517"/>
            <a:ext cx="1445113" cy="1577955"/>
          </a:xfrm>
          <a:custGeom>
            <a:avLst/>
            <a:gdLst>
              <a:gd name="T0" fmla="*/ 709 w 1419"/>
              <a:gd name="T1" fmla="*/ 1549 h 1549"/>
              <a:gd name="T2" fmla="*/ 614 w 1419"/>
              <a:gd name="T3" fmla="*/ 1484 h 1549"/>
              <a:gd name="T4" fmla="*/ 537 w 1419"/>
              <a:gd name="T5" fmla="*/ 1292 h 1549"/>
              <a:gd name="T6" fmla="*/ 151 w 1419"/>
              <a:gd name="T7" fmla="*/ 1165 h 1549"/>
              <a:gd name="T8" fmla="*/ 0 w 1419"/>
              <a:gd name="T9" fmla="*/ 653 h 1549"/>
              <a:gd name="T10" fmla="*/ 151 w 1419"/>
              <a:gd name="T11" fmla="*/ 139 h 1549"/>
              <a:gd name="T12" fmla="*/ 709 w 1419"/>
              <a:gd name="T13" fmla="*/ 0 h 1549"/>
              <a:gd name="T14" fmla="*/ 1267 w 1419"/>
              <a:gd name="T15" fmla="*/ 139 h 1549"/>
              <a:gd name="T16" fmla="*/ 1419 w 1419"/>
              <a:gd name="T17" fmla="*/ 653 h 1549"/>
              <a:gd name="T18" fmla="*/ 1267 w 1419"/>
              <a:gd name="T19" fmla="*/ 1165 h 1549"/>
              <a:gd name="T20" fmla="*/ 881 w 1419"/>
              <a:gd name="T21" fmla="*/ 1292 h 1549"/>
              <a:gd name="T22" fmla="*/ 804 w 1419"/>
              <a:gd name="T23" fmla="*/ 1484 h 1549"/>
              <a:gd name="T24" fmla="*/ 709 w 1419"/>
              <a:gd name="T25" fmla="*/ 1549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19" h="1549">
                <a:moveTo>
                  <a:pt x="709" y="1549"/>
                </a:moveTo>
                <a:cubicBezTo>
                  <a:pt x="667" y="1549"/>
                  <a:pt x="630" y="1523"/>
                  <a:pt x="614" y="1484"/>
                </a:cubicBezTo>
                <a:cubicBezTo>
                  <a:pt x="537" y="1292"/>
                  <a:pt x="537" y="1292"/>
                  <a:pt x="537" y="1292"/>
                </a:cubicBezTo>
                <a:cubicBezTo>
                  <a:pt x="397" y="1273"/>
                  <a:pt x="224" y="1230"/>
                  <a:pt x="151" y="1165"/>
                </a:cubicBezTo>
                <a:cubicBezTo>
                  <a:pt x="52" y="1077"/>
                  <a:pt x="0" y="811"/>
                  <a:pt x="0" y="653"/>
                </a:cubicBezTo>
                <a:cubicBezTo>
                  <a:pt x="0" y="494"/>
                  <a:pt x="52" y="227"/>
                  <a:pt x="151" y="139"/>
                </a:cubicBezTo>
                <a:cubicBezTo>
                  <a:pt x="241" y="59"/>
                  <a:pt x="520" y="0"/>
                  <a:pt x="709" y="0"/>
                </a:cubicBezTo>
                <a:cubicBezTo>
                  <a:pt x="898" y="0"/>
                  <a:pt x="1177" y="59"/>
                  <a:pt x="1267" y="139"/>
                </a:cubicBezTo>
                <a:cubicBezTo>
                  <a:pt x="1366" y="227"/>
                  <a:pt x="1419" y="494"/>
                  <a:pt x="1419" y="653"/>
                </a:cubicBezTo>
                <a:cubicBezTo>
                  <a:pt x="1419" y="811"/>
                  <a:pt x="1366" y="1077"/>
                  <a:pt x="1267" y="1165"/>
                </a:cubicBezTo>
                <a:cubicBezTo>
                  <a:pt x="1194" y="1230"/>
                  <a:pt x="1021" y="1273"/>
                  <a:pt x="881" y="1292"/>
                </a:cubicBezTo>
                <a:cubicBezTo>
                  <a:pt x="804" y="1484"/>
                  <a:pt x="804" y="1484"/>
                  <a:pt x="804" y="1484"/>
                </a:cubicBezTo>
                <a:cubicBezTo>
                  <a:pt x="788" y="1523"/>
                  <a:pt x="751" y="1549"/>
                  <a:pt x="709" y="1549"/>
                </a:cubicBezTo>
                <a:close/>
              </a:path>
            </a:pathLst>
          </a:custGeom>
          <a:gradFill flip="none" rotWithShape="1">
            <a:gsLst>
              <a:gs pos="100000">
                <a:schemeClr val="bg1">
                  <a:lumMod val="95000"/>
                </a:schemeClr>
              </a:gs>
              <a:gs pos="0">
                <a:schemeClr val="bg2">
                  <a:lumMod val="95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3" name="Freeform 17"/>
          <p:cNvSpPr>
            <a:spLocks/>
          </p:cNvSpPr>
          <p:nvPr/>
        </p:nvSpPr>
        <p:spPr bwMode="auto">
          <a:xfrm>
            <a:off x="5475247" y="1367321"/>
            <a:ext cx="1241506" cy="1375589"/>
          </a:xfrm>
          <a:custGeom>
            <a:avLst/>
            <a:gdLst>
              <a:gd name="T0" fmla="*/ 609 w 1219"/>
              <a:gd name="T1" fmla="*/ 0 h 1350"/>
              <a:gd name="T2" fmla="*/ 118 w 1219"/>
              <a:gd name="T3" fmla="*/ 114 h 1350"/>
              <a:gd name="T4" fmla="*/ 0 w 1219"/>
              <a:gd name="T5" fmla="*/ 553 h 1350"/>
              <a:gd name="T6" fmla="*/ 118 w 1219"/>
              <a:gd name="T7" fmla="*/ 990 h 1350"/>
              <a:gd name="T8" fmla="*/ 502 w 1219"/>
              <a:gd name="T9" fmla="*/ 1099 h 1350"/>
              <a:gd name="T10" fmla="*/ 510 w 1219"/>
              <a:gd name="T11" fmla="*/ 1105 h 1350"/>
              <a:gd name="T12" fmla="*/ 607 w 1219"/>
              <a:gd name="T13" fmla="*/ 1347 h 1350"/>
              <a:gd name="T14" fmla="*/ 611 w 1219"/>
              <a:gd name="T15" fmla="*/ 1347 h 1350"/>
              <a:gd name="T16" fmla="*/ 708 w 1219"/>
              <a:gd name="T17" fmla="*/ 1105 h 1350"/>
              <a:gd name="T18" fmla="*/ 716 w 1219"/>
              <a:gd name="T19" fmla="*/ 1099 h 1350"/>
              <a:gd name="T20" fmla="*/ 1101 w 1219"/>
              <a:gd name="T21" fmla="*/ 990 h 1350"/>
              <a:gd name="T22" fmla="*/ 1219 w 1219"/>
              <a:gd name="T23" fmla="*/ 553 h 1350"/>
              <a:gd name="T24" fmla="*/ 1101 w 1219"/>
              <a:gd name="T25" fmla="*/ 114 h 1350"/>
              <a:gd name="T26" fmla="*/ 609 w 1219"/>
              <a:gd name="T27" fmla="*/ 0 h 1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9" h="1350">
                <a:moveTo>
                  <a:pt x="609" y="0"/>
                </a:moveTo>
                <a:cubicBezTo>
                  <a:pt x="422" y="0"/>
                  <a:pt x="179" y="59"/>
                  <a:pt x="118" y="114"/>
                </a:cubicBezTo>
                <a:cubicBezTo>
                  <a:pt x="56" y="168"/>
                  <a:pt x="0" y="386"/>
                  <a:pt x="0" y="553"/>
                </a:cubicBezTo>
                <a:cubicBezTo>
                  <a:pt x="0" y="719"/>
                  <a:pt x="56" y="936"/>
                  <a:pt x="118" y="990"/>
                </a:cubicBezTo>
                <a:cubicBezTo>
                  <a:pt x="168" y="1035"/>
                  <a:pt x="339" y="1083"/>
                  <a:pt x="502" y="1099"/>
                </a:cubicBezTo>
                <a:cubicBezTo>
                  <a:pt x="506" y="1099"/>
                  <a:pt x="509" y="1102"/>
                  <a:pt x="510" y="1105"/>
                </a:cubicBezTo>
                <a:cubicBezTo>
                  <a:pt x="607" y="1347"/>
                  <a:pt x="607" y="1347"/>
                  <a:pt x="607" y="1347"/>
                </a:cubicBezTo>
                <a:cubicBezTo>
                  <a:pt x="608" y="1350"/>
                  <a:pt x="610" y="1350"/>
                  <a:pt x="611" y="1347"/>
                </a:cubicBezTo>
                <a:cubicBezTo>
                  <a:pt x="708" y="1105"/>
                  <a:pt x="708" y="1105"/>
                  <a:pt x="708" y="1105"/>
                </a:cubicBezTo>
                <a:cubicBezTo>
                  <a:pt x="709" y="1102"/>
                  <a:pt x="713" y="1099"/>
                  <a:pt x="716" y="1099"/>
                </a:cubicBezTo>
                <a:cubicBezTo>
                  <a:pt x="879" y="1083"/>
                  <a:pt x="1051" y="1035"/>
                  <a:pt x="1101" y="990"/>
                </a:cubicBezTo>
                <a:cubicBezTo>
                  <a:pt x="1162" y="936"/>
                  <a:pt x="1219" y="719"/>
                  <a:pt x="1219" y="553"/>
                </a:cubicBezTo>
                <a:cubicBezTo>
                  <a:pt x="1219" y="386"/>
                  <a:pt x="1162" y="168"/>
                  <a:pt x="1101" y="114"/>
                </a:cubicBezTo>
                <a:cubicBezTo>
                  <a:pt x="1039" y="59"/>
                  <a:pt x="797" y="0"/>
                  <a:pt x="609" y="0"/>
                </a:cubicBezTo>
                <a:close/>
              </a:path>
            </a:pathLst>
          </a:custGeom>
          <a:solidFill>
            <a:srgbClr val="0095D9"/>
          </a:solidFill>
          <a:ln w="19050">
            <a:solidFill>
              <a:schemeClr val="bg1"/>
            </a:solid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7" name="Inhaltsplatzhalter 4"/>
          <p:cNvSpPr txBox="1">
            <a:spLocks/>
          </p:cNvSpPr>
          <p:nvPr/>
        </p:nvSpPr>
        <p:spPr>
          <a:xfrm>
            <a:off x="1355834" y="2364176"/>
            <a:ext cx="2564525" cy="307777"/>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2000" b="1" dirty="0">
                <a:solidFill>
                  <a:srgbClr val="404040"/>
                </a:solidFill>
                <a:latin typeface="微软雅黑" pitchFamily="34" charset="-122"/>
                <a:ea typeface="微软雅黑" pitchFamily="34" charset="-122"/>
                <a:cs typeface="+mn-ea"/>
                <a:sym typeface="+mn-lt"/>
              </a:rPr>
              <a:t>如何生成一人一码</a:t>
            </a:r>
            <a:endParaRPr lang="en-US" sz="2000" b="1" dirty="0">
              <a:solidFill>
                <a:srgbClr val="404040"/>
              </a:solidFill>
              <a:latin typeface="微软雅黑" pitchFamily="34" charset="-122"/>
              <a:ea typeface="微软雅黑" pitchFamily="34" charset="-122"/>
              <a:cs typeface="+mn-ea"/>
              <a:sym typeface="+mn-lt"/>
            </a:endParaRPr>
          </a:p>
        </p:txBody>
      </p:sp>
      <p:sp>
        <p:nvSpPr>
          <p:cNvPr id="32" name="Freeform 107"/>
          <p:cNvSpPr>
            <a:spLocks/>
          </p:cNvSpPr>
          <p:nvPr/>
        </p:nvSpPr>
        <p:spPr bwMode="auto">
          <a:xfrm>
            <a:off x="4202968" y="2380029"/>
            <a:ext cx="527509" cy="529618"/>
          </a:xfrm>
          <a:custGeom>
            <a:avLst/>
            <a:gdLst>
              <a:gd name="T0" fmla="*/ 0 w 2745"/>
              <a:gd name="T1" fmla="*/ 0 h 2770"/>
              <a:gd name="T2" fmla="*/ 371 w 2745"/>
              <a:gd name="T3" fmla="*/ 0 h 2770"/>
              <a:gd name="T4" fmla="*/ 371 w 2745"/>
              <a:gd name="T5" fmla="*/ 2398 h 2770"/>
              <a:gd name="T6" fmla="*/ 2745 w 2745"/>
              <a:gd name="T7" fmla="*/ 2398 h 2770"/>
              <a:gd name="T8" fmla="*/ 2745 w 2745"/>
              <a:gd name="T9" fmla="*/ 2770 h 2770"/>
              <a:gd name="T10" fmla="*/ 0 w 2745"/>
              <a:gd name="T11" fmla="*/ 2770 h 2770"/>
              <a:gd name="T12" fmla="*/ 0 w 2745"/>
              <a:gd name="T13" fmla="*/ 0 h 2770"/>
            </a:gdLst>
            <a:ahLst/>
            <a:cxnLst>
              <a:cxn ang="0">
                <a:pos x="T0" y="T1"/>
              </a:cxn>
              <a:cxn ang="0">
                <a:pos x="T2" y="T3"/>
              </a:cxn>
              <a:cxn ang="0">
                <a:pos x="T4" y="T5"/>
              </a:cxn>
              <a:cxn ang="0">
                <a:pos x="T6" y="T7"/>
              </a:cxn>
              <a:cxn ang="0">
                <a:pos x="T8" y="T9"/>
              </a:cxn>
              <a:cxn ang="0">
                <a:pos x="T10" y="T11"/>
              </a:cxn>
              <a:cxn ang="0">
                <a:pos x="T12" y="T13"/>
              </a:cxn>
            </a:cxnLst>
            <a:rect l="0" t="0" r="r" b="b"/>
            <a:pathLst>
              <a:path w="2745" h="2770">
                <a:moveTo>
                  <a:pt x="0" y="0"/>
                </a:moveTo>
                <a:lnTo>
                  <a:pt x="371" y="0"/>
                </a:lnTo>
                <a:lnTo>
                  <a:pt x="371" y="2398"/>
                </a:lnTo>
                <a:lnTo>
                  <a:pt x="2745" y="2398"/>
                </a:lnTo>
                <a:lnTo>
                  <a:pt x="2745" y="2770"/>
                </a:lnTo>
                <a:lnTo>
                  <a:pt x="0" y="2770"/>
                </a:lnTo>
                <a:lnTo>
                  <a:pt x="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 name="Freeform 108"/>
          <p:cNvSpPr>
            <a:spLocks/>
          </p:cNvSpPr>
          <p:nvPr/>
        </p:nvSpPr>
        <p:spPr bwMode="auto">
          <a:xfrm>
            <a:off x="4308470" y="2451770"/>
            <a:ext cx="529618" cy="331275"/>
          </a:xfrm>
          <a:custGeom>
            <a:avLst/>
            <a:gdLst>
              <a:gd name="T0" fmla="*/ 2761 w 2761"/>
              <a:gd name="T1" fmla="*/ 0 h 1725"/>
              <a:gd name="T2" fmla="*/ 2559 w 2761"/>
              <a:gd name="T3" fmla="*/ 1146 h 1725"/>
              <a:gd name="T4" fmla="*/ 2274 w 2761"/>
              <a:gd name="T5" fmla="*/ 861 h 1725"/>
              <a:gd name="T6" fmla="*/ 1411 w 2761"/>
              <a:gd name="T7" fmla="*/ 1725 h 1725"/>
              <a:gd name="T8" fmla="*/ 864 w 2761"/>
              <a:gd name="T9" fmla="*/ 1177 h 1725"/>
              <a:gd name="T10" fmla="*/ 349 w 2761"/>
              <a:gd name="T11" fmla="*/ 1693 h 1725"/>
              <a:gd name="T12" fmla="*/ 0 w 2761"/>
              <a:gd name="T13" fmla="*/ 1341 h 1725"/>
              <a:gd name="T14" fmla="*/ 864 w 2761"/>
              <a:gd name="T15" fmla="*/ 476 h 1725"/>
              <a:gd name="T16" fmla="*/ 1411 w 2761"/>
              <a:gd name="T17" fmla="*/ 1025 h 1725"/>
              <a:gd name="T18" fmla="*/ 1924 w 2761"/>
              <a:gd name="T19" fmla="*/ 509 h 1725"/>
              <a:gd name="T20" fmla="*/ 1618 w 2761"/>
              <a:gd name="T21" fmla="*/ 202 h 1725"/>
              <a:gd name="T22" fmla="*/ 2761 w 2761"/>
              <a:gd name="T23"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1" h="1725">
                <a:moveTo>
                  <a:pt x="2761" y="0"/>
                </a:moveTo>
                <a:lnTo>
                  <a:pt x="2559" y="1146"/>
                </a:lnTo>
                <a:lnTo>
                  <a:pt x="2274" y="861"/>
                </a:lnTo>
                <a:lnTo>
                  <a:pt x="1411" y="1725"/>
                </a:lnTo>
                <a:lnTo>
                  <a:pt x="864" y="1177"/>
                </a:lnTo>
                <a:lnTo>
                  <a:pt x="349" y="1693"/>
                </a:lnTo>
                <a:lnTo>
                  <a:pt x="0" y="1341"/>
                </a:lnTo>
                <a:lnTo>
                  <a:pt x="864" y="476"/>
                </a:lnTo>
                <a:lnTo>
                  <a:pt x="1411" y="1025"/>
                </a:lnTo>
                <a:lnTo>
                  <a:pt x="1924" y="509"/>
                </a:lnTo>
                <a:lnTo>
                  <a:pt x="1618" y="202"/>
                </a:lnTo>
                <a:lnTo>
                  <a:pt x="2761"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5" name="Freeform 182"/>
          <p:cNvSpPr>
            <a:spLocks/>
          </p:cNvSpPr>
          <p:nvPr/>
        </p:nvSpPr>
        <p:spPr bwMode="auto">
          <a:xfrm>
            <a:off x="4212463" y="4219189"/>
            <a:ext cx="616130" cy="223664"/>
          </a:xfrm>
          <a:custGeom>
            <a:avLst/>
            <a:gdLst>
              <a:gd name="T0" fmla="*/ 1606 w 3212"/>
              <a:gd name="T1" fmla="*/ 0 h 1164"/>
              <a:gd name="T2" fmla="*/ 1815 w 3212"/>
              <a:gd name="T3" fmla="*/ 5 h 1164"/>
              <a:gd name="T4" fmla="*/ 2016 w 3212"/>
              <a:gd name="T5" fmla="*/ 19 h 1164"/>
              <a:gd name="T6" fmla="*/ 2208 w 3212"/>
              <a:gd name="T7" fmla="*/ 43 h 1164"/>
              <a:gd name="T8" fmla="*/ 2388 w 3212"/>
              <a:gd name="T9" fmla="*/ 74 h 1164"/>
              <a:gd name="T10" fmla="*/ 2554 w 3212"/>
              <a:gd name="T11" fmla="*/ 112 h 1164"/>
              <a:gd name="T12" fmla="*/ 2706 w 3212"/>
              <a:gd name="T13" fmla="*/ 158 h 1164"/>
              <a:gd name="T14" fmla="*/ 2841 w 3212"/>
              <a:gd name="T15" fmla="*/ 210 h 1164"/>
              <a:gd name="T16" fmla="*/ 2958 w 3212"/>
              <a:gd name="T17" fmla="*/ 268 h 1164"/>
              <a:gd name="T18" fmla="*/ 3055 w 3212"/>
              <a:gd name="T19" fmla="*/ 331 h 1164"/>
              <a:gd name="T20" fmla="*/ 3130 w 3212"/>
              <a:gd name="T21" fmla="*/ 398 h 1164"/>
              <a:gd name="T22" fmla="*/ 3182 w 3212"/>
              <a:gd name="T23" fmla="*/ 469 h 1164"/>
              <a:gd name="T24" fmla="*/ 3209 w 3212"/>
              <a:gd name="T25" fmla="*/ 544 h 1164"/>
              <a:gd name="T26" fmla="*/ 3209 w 3212"/>
              <a:gd name="T27" fmla="*/ 620 h 1164"/>
              <a:gd name="T28" fmla="*/ 3182 w 3212"/>
              <a:gd name="T29" fmla="*/ 695 h 1164"/>
              <a:gd name="T30" fmla="*/ 3130 w 3212"/>
              <a:gd name="T31" fmla="*/ 766 h 1164"/>
              <a:gd name="T32" fmla="*/ 3055 w 3212"/>
              <a:gd name="T33" fmla="*/ 833 h 1164"/>
              <a:gd name="T34" fmla="*/ 2958 w 3212"/>
              <a:gd name="T35" fmla="*/ 896 h 1164"/>
              <a:gd name="T36" fmla="*/ 2841 w 3212"/>
              <a:gd name="T37" fmla="*/ 954 h 1164"/>
              <a:gd name="T38" fmla="*/ 2706 w 3212"/>
              <a:gd name="T39" fmla="*/ 1006 h 1164"/>
              <a:gd name="T40" fmla="*/ 2554 w 3212"/>
              <a:gd name="T41" fmla="*/ 1052 h 1164"/>
              <a:gd name="T42" fmla="*/ 2388 w 3212"/>
              <a:gd name="T43" fmla="*/ 1090 h 1164"/>
              <a:gd name="T44" fmla="*/ 2208 w 3212"/>
              <a:gd name="T45" fmla="*/ 1122 h 1164"/>
              <a:gd name="T46" fmla="*/ 2016 w 3212"/>
              <a:gd name="T47" fmla="*/ 1145 h 1164"/>
              <a:gd name="T48" fmla="*/ 1815 w 3212"/>
              <a:gd name="T49" fmla="*/ 1159 h 1164"/>
              <a:gd name="T50" fmla="*/ 1606 w 3212"/>
              <a:gd name="T51" fmla="*/ 1164 h 1164"/>
              <a:gd name="T52" fmla="*/ 1397 w 3212"/>
              <a:gd name="T53" fmla="*/ 1159 h 1164"/>
              <a:gd name="T54" fmla="*/ 1195 w 3212"/>
              <a:gd name="T55" fmla="*/ 1145 h 1164"/>
              <a:gd name="T56" fmla="*/ 1004 w 3212"/>
              <a:gd name="T57" fmla="*/ 1122 h 1164"/>
              <a:gd name="T58" fmla="*/ 824 w 3212"/>
              <a:gd name="T59" fmla="*/ 1090 h 1164"/>
              <a:gd name="T60" fmla="*/ 658 w 3212"/>
              <a:gd name="T61" fmla="*/ 1052 h 1164"/>
              <a:gd name="T62" fmla="*/ 506 w 3212"/>
              <a:gd name="T63" fmla="*/ 1006 h 1164"/>
              <a:gd name="T64" fmla="*/ 371 w 3212"/>
              <a:gd name="T65" fmla="*/ 954 h 1164"/>
              <a:gd name="T66" fmla="*/ 254 w 3212"/>
              <a:gd name="T67" fmla="*/ 896 h 1164"/>
              <a:gd name="T68" fmla="*/ 157 w 3212"/>
              <a:gd name="T69" fmla="*/ 833 h 1164"/>
              <a:gd name="T70" fmla="*/ 82 w 3212"/>
              <a:gd name="T71" fmla="*/ 766 h 1164"/>
              <a:gd name="T72" fmla="*/ 30 w 3212"/>
              <a:gd name="T73" fmla="*/ 695 h 1164"/>
              <a:gd name="T74" fmla="*/ 3 w 3212"/>
              <a:gd name="T75" fmla="*/ 620 h 1164"/>
              <a:gd name="T76" fmla="*/ 3 w 3212"/>
              <a:gd name="T77" fmla="*/ 544 h 1164"/>
              <a:gd name="T78" fmla="*/ 30 w 3212"/>
              <a:gd name="T79" fmla="*/ 469 h 1164"/>
              <a:gd name="T80" fmla="*/ 82 w 3212"/>
              <a:gd name="T81" fmla="*/ 398 h 1164"/>
              <a:gd name="T82" fmla="*/ 157 w 3212"/>
              <a:gd name="T83" fmla="*/ 331 h 1164"/>
              <a:gd name="T84" fmla="*/ 254 w 3212"/>
              <a:gd name="T85" fmla="*/ 268 h 1164"/>
              <a:gd name="T86" fmla="*/ 371 w 3212"/>
              <a:gd name="T87" fmla="*/ 210 h 1164"/>
              <a:gd name="T88" fmla="*/ 506 w 3212"/>
              <a:gd name="T89" fmla="*/ 158 h 1164"/>
              <a:gd name="T90" fmla="*/ 658 w 3212"/>
              <a:gd name="T91" fmla="*/ 112 h 1164"/>
              <a:gd name="T92" fmla="*/ 824 w 3212"/>
              <a:gd name="T93" fmla="*/ 74 h 1164"/>
              <a:gd name="T94" fmla="*/ 1004 w 3212"/>
              <a:gd name="T95" fmla="*/ 43 h 1164"/>
              <a:gd name="T96" fmla="*/ 1195 w 3212"/>
              <a:gd name="T97" fmla="*/ 19 h 1164"/>
              <a:gd name="T98" fmla="*/ 1397 w 3212"/>
              <a:gd name="T99" fmla="*/ 5 h 1164"/>
              <a:gd name="T100" fmla="*/ 1606 w 3212"/>
              <a:gd name="T101" fmla="*/ 0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12" h="1164">
                <a:moveTo>
                  <a:pt x="1606" y="0"/>
                </a:moveTo>
                <a:lnTo>
                  <a:pt x="1606" y="0"/>
                </a:lnTo>
                <a:lnTo>
                  <a:pt x="1712" y="2"/>
                </a:lnTo>
                <a:lnTo>
                  <a:pt x="1815" y="5"/>
                </a:lnTo>
                <a:lnTo>
                  <a:pt x="1917" y="11"/>
                </a:lnTo>
                <a:lnTo>
                  <a:pt x="2016" y="19"/>
                </a:lnTo>
                <a:lnTo>
                  <a:pt x="2114" y="30"/>
                </a:lnTo>
                <a:lnTo>
                  <a:pt x="2208" y="43"/>
                </a:lnTo>
                <a:lnTo>
                  <a:pt x="2299" y="57"/>
                </a:lnTo>
                <a:lnTo>
                  <a:pt x="2388" y="74"/>
                </a:lnTo>
                <a:lnTo>
                  <a:pt x="2472" y="92"/>
                </a:lnTo>
                <a:lnTo>
                  <a:pt x="2554" y="112"/>
                </a:lnTo>
                <a:lnTo>
                  <a:pt x="2632" y="135"/>
                </a:lnTo>
                <a:lnTo>
                  <a:pt x="2706" y="158"/>
                </a:lnTo>
                <a:lnTo>
                  <a:pt x="2775" y="183"/>
                </a:lnTo>
                <a:lnTo>
                  <a:pt x="2841" y="210"/>
                </a:lnTo>
                <a:lnTo>
                  <a:pt x="2902" y="238"/>
                </a:lnTo>
                <a:lnTo>
                  <a:pt x="2958" y="268"/>
                </a:lnTo>
                <a:lnTo>
                  <a:pt x="3009" y="299"/>
                </a:lnTo>
                <a:lnTo>
                  <a:pt x="3055" y="331"/>
                </a:lnTo>
                <a:lnTo>
                  <a:pt x="3096" y="364"/>
                </a:lnTo>
                <a:lnTo>
                  <a:pt x="3130" y="398"/>
                </a:lnTo>
                <a:lnTo>
                  <a:pt x="3159" y="433"/>
                </a:lnTo>
                <a:lnTo>
                  <a:pt x="3182" y="469"/>
                </a:lnTo>
                <a:lnTo>
                  <a:pt x="3199" y="506"/>
                </a:lnTo>
                <a:lnTo>
                  <a:pt x="3209" y="544"/>
                </a:lnTo>
                <a:lnTo>
                  <a:pt x="3212" y="582"/>
                </a:lnTo>
                <a:lnTo>
                  <a:pt x="3209" y="620"/>
                </a:lnTo>
                <a:lnTo>
                  <a:pt x="3199" y="658"/>
                </a:lnTo>
                <a:lnTo>
                  <a:pt x="3182" y="695"/>
                </a:lnTo>
                <a:lnTo>
                  <a:pt x="3159" y="731"/>
                </a:lnTo>
                <a:lnTo>
                  <a:pt x="3130" y="766"/>
                </a:lnTo>
                <a:lnTo>
                  <a:pt x="3096" y="800"/>
                </a:lnTo>
                <a:lnTo>
                  <a:pt x="3055" y="833"/>
                </a:lnTo>
                <a:lnTo>
                  <a:pt x="3009" y="865"/>
                </a:lnTo>
                <a:lnTo>
                  <a:pt x="2958" y="896"/>
                </a:lnTo>
                <a:lnTo>
                  <a:pt x="2902" y="926"/>
                </a:lnTo>
                <a:lnTo>
                  <a:pt x="2841" y="954"/>
                </a:lnTo>
                <a:lnTo>
                  <a:pt x="2775" y="981"/>
                </a:lnTo>
                <a:lnTo>
                  <a:pt x="2706" y="1006"/>
                </a:lnTo>
                <a:lnTo>
                  <a:pt x="2632" y="1030"/>
                </a:lnTo>
                <a:lnTo>
                  <a:pt x="2554" y="1052"/>
                </a:lnTo>
                <a:lnTo>
                  <a:pt x="2472" y="1072"/>
                </a:lnTo>
                <a:lnTo>
                  <a:pt x="2388" y="1090"/>
                </a:lnTo>
                <a:lnTo>
                  <a:pt x="2299" y="1107"/>
                </a:lnTo>
                <a:lnTo>
                  <a:pt x="2208" y="1122"/>
                </a:lnTo>
                <a:lnTo>
                  <a:pt x="2114" y="1134"/>
                </a:lnTo>
                <a:lnTo>
                  <a:pt x="2016" y="1145"/>
                </a:lnTo>
                <a:lnTo>
                  <a:pt x="1917" y="1153"/>
                </a:lnTo>
                <a:lnTo>
                  <a:pt x="1815" y="1159"/>
                </a:lnTo>
                <a:lnTo>
                  <a:pt x="1712" y="1163"/>
                </a:lnTo>
                <a:lnTo>
                  <a:pt x="1606" y="1164"/>
                </a:lnTo>
                <a:lnTo>
                  <a:pt x="1500" y="1163"/>
                </a:lnTo>
                <a:lnTo>
                  <a:pt x="1397" y="1159"/>
                </a:lnTo>
                <a:lnTo>
                  <a:pt x="1295" y="1153"/>
                </a:lnTo>
                <a:lnTo>
                  <a:pt x="1195" y="1145"/>
                </a:lnTo>
                <a:lnTo>
                  <a:pt x="1098" y="1134"/>
                </a:lnTo>
                <a:lnTo>
                  <a:pt x="1004" y="1122"/>
                </a:lnTo>
                <a:lnTo>
                  <a:pt x="912" y="1107"/>
                </a:lnTo>
                <a:lnTo>
                  <a:pt x="824" y="1090"/>
                </a:lnTo>
                <a:lnTo>
                  <a:pt x="739" y="1072"/>
                </a:lnTo>
                <a:lnTo>
                  <a:pt x="658" y="1052"/>
                </a:lnTo>
                <a:lnTo>
                  <a:pt x="580" y="1030"/>
                </a:lnTo>
                <a:lnTo>
                  <a:pt x="506" y="1006"/>
                </a:lnTo>
                <a:lnTo>
                  <a:pt x="436" y="981"/>
                </a:lnTo>
                <a:lnTo>
                  <a:pt x="371" y="954"/>
                </a:lnTo>
                <a:lnTo>
                  <a:pt x="310" y="926"/>
                </a:lnTo>
                <a:lnTo>
                  <a:pt x="254" y="896"/>
                </a:lnTo>
                <a:lnTo>
                  <a:pt x="203" y="865"/>
                </a:lnTo>
                <a:lnTo>
                  <a:pt x="157" y="833"/>
                </a:lnTo>
                <a:lnTo>
                  <a:pt x="116" y="800"/>
                </a:lnTo>
                <a:lnTo>
                  <a:pt x="82" y="766"/>
                </a:lnTo>
                <a:lnTo>
                  <a:pt x="53" y="731"/>
                </a:lnTo>
                <a:lnTo>
                  <a:pt x="30" y="695"/>
                </a:lnTo>
                <a:lnTo>
                  <a:pt x="13" y="658"/>
                </a:lnTo>
                <a:lnTo>
                  <a:pt x="3" y="620"/>
                </a:lnTo>
                <a:lnTo>
                  <a:pt x="0" y="582"/>
                </a:lnTo>
                <a:lnTo>
                  <a:pt x="3" y="544"/>
                </a:lnTo>
                <a:lnTo>
                  <a:pt x="13" y="506"/>
                </a:lnTo>
                <a:lnTo>
                  <a:pt x="30" y="469"/>
                </a:lnTo>
                <a:lnTo>
                  <a:pt x="53" y="433"/>
                </a:lnTo>
                <a:lnTo>
                  <a:pt x="82" y="398"/>
                </a:lnTo>
                <a:lnTo>
                  <a:pt x="116" y="364"/>
                </a:lnTo>
                <a:lnTo>
                  <a:pt x="157" y="331"/>
                </a:lnTo>
                <a:lnTo>
                  <a:pt x="203" y="299"/>
                </a:lnTo>
                <a:lnTo>
                  <a:pt x="254" y="268"/>
                </a:lnTo>
                <a:lnTo>
                  <a:pt x="310" y="238"/>
                </a:lnTo>
                <a:lnTo>
                  <a:pt x="371" y="210"/>
                </a:lnTo>
                <a:lnTo>
                  <a:pt x="436" y="183"/>
                </a:lnTo>
                <a:lnTo>
                  <a:pt x="506" y="158"/>
                </a:lnTo>
                <a:lnTo>
                  <a:pt x="580" y="135"/>
                </a:lnTo>
                <a:lnTo>
                  <a:pt x="658" y="112"/>
                </a:lnTo>
                <a:lnTo>
                  <a:pt x="739" y="92"/>
                </a:lnTo>
                <a:lnTo>
                  <a:pt x="824" y="74"/>
                </a:lnTo>
                <a:lnTo>
                  <a:pt x="912" y="57"/>
                </a:lnTo>
                <a:lnTo>
                  <a:pt x="1004" y="43"/>
                </a:lnTo>
                <a:lnTo>
                  <a:pt x="1098" y="30"/>
                </a:lnTo>
                <a:lnTo>
                  <a:pt x="1195" y="19"/>
                </a:lnTo>
                <a:lnTo>
                  <a:pt x="1295" y="11"/>
                </a:lnTo>
                <a:lnTo>
                  <a:pt x="1397" y="5"/>
                </a:lnTo>
                <a:lnTo>
                  <a:pt x="1500" y="2"/>
                </a:lnTo>
                <a:lnTo>
                  <a:pt x="1606"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6" name="Freeform 183"/>
          <p:cNvSpPr>
            <a:spLocks/>
          </p:cNvSpPr>
          <p:nvPr/>
        </p:nvSpPr>
        <p:spPr bwMode="auto">
          <a:xfrm>
            <a:off x="4212463" y="4430193"/>
            <a:ext cx="616130" cy="124493"/>
          </a:xfrm>
          <a:custGeom>
            <a:avLst/>
            <a:gdLst>
              <a:gd name="T0" fmla="*/ 87 w 3212"/>
              <a:gd name="T1" fmla="*/ 40 h 648"/>
              <a:gd name="T2" fmla="*/ 256 w 3212"/>
              <a:gd name="T3" fmla="*/ 114 h 648"/>
              <a:gd name="T4" fmla="*/ 442 w 3212"/>
              <a:gd name="T5" fmla="*/ 179 h 648"/>
              <a:gd name="T6" fmla="*/ 647 w 3212"/>
              <a:gd name="T7" fmla="*/ 233 h 648"/>
              <a:gd name="T8" fmla="*/ 869 w 3212"/>
              <a:gd name="T9" fmla="*/ 277 h 648"/>
              <a:gd name="T10" fmla="*/ 1103 w 3212"/>
              <a:gd name="T11" fmla="*/ 310 h 648"/>
              <a:gd name="T12" fmla="*/ 1349 w 3212"/>
              <a:gd name="T13" fmla="*/ 330 h 648"/>
              <a:gd name="T14" fmla="*/ 1606 w 3212"/>
              <a:gd name="T15" fmla="*/ 338 h 648"/>
              <a:gd name="T16" fmla="*/ 1862 w 3212"/>
              <a:gd name="T17" fmla="*/ 330 h 648"/>
              <a:gd name="T18" fmla="*/ 2109 w 3212"/>
              <a:gd name="T19" fmla="*/ 310 h 648"/>
              <a:gd name="T20" fmla="*/ 2343 w 3212"/>
              <a:gd name="T21" fmla="*/ 277 h 648"/>
              <a:gd name="T22" fmla="*/ 2564 w 3212"/>
              <a:gd name="T23" fmla="*/ 233 h 648"/>
              <a:gd name="T24" fmla="*/ 2769 w 3212"/>
              <a:gd name="T25" fmla="*/ 179 h 648"/>
              <a:gd name="T26" fmla="*/ 2957 w 3212"/>
              <a:gd name="T27" fmla="*/ 114 h 648"/>
              <a:gd name="T28" fmla="*/ 3125 w 3212"/>
              <a:gd name="T29" fmla="*/ 40 h 648"/>
              <a:gd name="T30" fmla="*/ 3209 w 3212"/>
              <a:gd name="T31" fmla="*/ 33 h 648"/>
              <a:gd name="T32" fmla="*/ 3209 w 3212"/>
              <a:gd name="T33" fmla="*/ 104 h 648"/>
              <a:gd name="T34" fmla="*/ 3182 w 3212"/>
              <a:gd name="T35" fmla="*/ 179 h 648"/>
              <a:gd name="T36" fmla="*/ 3130 w 3212"/>
              <a:gd name="T37" fmla="*/ 250 h 648"/>
              <a:gd name="T38" fmla="*/ 3055 w 3212"/>
              <a:gd name="T39" fmla="*/ 317 h 648"/>
              <a:gd name="T40" fmla="*/ 2958 w 3212"/>
              <a:gd name="T41" fmla="*/ 381 h 648"/>
              <a:gd name="T42" fmla="*/ 2841 w 3212"/>
              <a:gd name="T43" fmla="*/ 439 h 648"/>
              <a:gd name="T44" fmla="*/ 2706 w 3212"/>
              <a:gd name="T45" fmla="*/ 491 h 648"/>
              <a:gd name="T46" fmla="*/ 2554 w 3212"/>
              <a:gd name="T47" fmla="*/ 536 h 648"/>
              <a:gd name="T48" fmla="*/ 2388 w 3212"/>
              <a:gd name="T49" fmla="*/ 575 h 648"/>
              <a:gd name="T50" fmla="*/ 2208 w 3212"/>
              <a:gd name="T51" fmla="*/ 606 h 648"/>
              <a:gd name="T52" fmla="*/ 2016 w 3212"/>
              <a:gd name="T53" fmla="*/ 629 h 648"/>
              <a:gd name="T54" fmla="*/ 1815 w 3212"/>
              <a:gd name="T55" fmla="*/ 644 h 648"/>
              <a:gd name="T56" fmla="*/ 1606 w 3212"/>
              <a:gd name="T57" fmla="*/ 648 h 648"/>
              <a:gd name="T58" fmla="*/ 1397 w 3212"/>
              <a:gd name="T59" fmla="*/ 644 h 648"/>
              <a:gd name="T60" fmla="*/ 1195 w 3212"/>
              <a:gd name="T61" fmla="*/ 629 h 648"/>
              <a:gd name="T62" fmla="*/ 1004 w 3212"/>
              <a:gd name="T63" fmla="*/ 606 h 648"/>
              <a:gd name="T64" fmla="*/ 824 w 3212"/>
              <a:gd name="T65" fmla="*/ 575 h 648"/>
              <a:gd name="T66" fmla="*/ 658 w 3212"/>
              <a:gd name="T67" fmla="*/ 536 h 648"/>
              <a:gd name="T68" fmla="*/ 506 w 3212"/>
              <a:gd name="T69" fmla="*/ 491 h 648"/>
              <a:gd name="T70" fmla="*/ 371 w 3212"/>
              <a:gd name="T71" fmla="*/ 439 h 648"/>
              <a:gd name="T72" fmla="*/ 254 w 3212"/>
              <a:gd name="T73" fmla="*/ 381 h 648"/>
              <a:gd name="T74" fmla="*/ 157 w 3212"/>
              <a:gd name="T75" fmla="*/ 317 h 648"/>
              <a:gd name="T76" fmla="*/ 82 w 3212"/>
              <a:gd name="T77" fmla="*/ 250 h 648"/>
              <a:gd name="T78" fmla="*/ 30 w 3212"/>
              <a:gd name="T79" fmla="*/ 179 h 648"/>
              <a:gd name="T80" fmla="*/ 3 w 3212"/>
              <a:gd name="T81" fmla="*/ 104 h 648"/>
              <a:gd name="T82" fmla="*/ 3 w 3212"/>
              <a:gd name="T83" fmla="*/ 33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8">
                <a:moveTo>
                  <a:pt x="11" y="0"/>
                </a:moveTo>
                <a:lnTo>
                  <a:pt x="87" y="40"/>
                </a:lnTo>
                <a:lnTo>
                  <a:pt x="169" y="78"/>
                </a:lnTo>
                <a:lnTo>
                  <a:pt x="256" y="114"/>
                </a:lnTo>
                <a:lnTo>
                  <a:pt x="346" y="147"/>
                </a:lnTo>
                <a:lnTo>
                  <a:pt x="442" y="179"/>
                </a:lnTo>
                <a:lnTo>
                  <a:pt x="543" y="207"/>
                </a:lnTo>
                <a:lnTo>
                  <a:pt x="647" y="233"/>
                </a:lnTo>
                <a:lnTo>
                  <a:pt x="756" y="257"/>
                </a:lnTo>
                <a:lnTo>
                  <a:pt x="869" y="277"/>
                </a:lnTo>
                <a:lnTo>
                  <a:pt x="985" y="295"/>
                </a:lnTo>
                <a:lnTo>
                  <a:pt x="1103" y="310"/>
                </a:lnTo>
                <a:lnTo>
                  <a:pt x="1225" y="322"/>
                </a:lnTo>
                <a:lnTo>
                  <a:pt x="1349" y="330"/>
                </a:lnTo>
                <a:lnTo>
                  <a:pt x="1477" y="336"/>
                </a:lnTo>
                <a:lnTo>
                  <a:pt x="1606" y="338"/>
                </a:lnTo>
                <a:lnTo>
                  <a:pt x="1735" y="336"/>
                </a:lnTo>
                <a:lnTo>
                  <a:pt x="1862" y="330"/>
                </a:lnTo>
                <a:lnTo>
                  <a:pt x="1987" y="322"/>
                </a:lnTo>
                <a:lnTo>
                  <a:pt x="2109" y="310"/>
                </a:lnTo>
                <a:lnTo>
                  <a:pt x="2228" y="295"/>
                </a:lnTo>
                <a:lnTo>
                  <a:pt x="2343" y="277"/>
                </a:lnTo>
                <a:lnTo>
                  <a:pt x="2455" y="257"/>
                </a:lnTo>
                <a:lnTo>
                  <a:pt x="2564" y="233"/>
                </a:lnTo>
                <a:lnTo>
                  <a:pt x="2669" y="207"/>
                </a:lnTo>
                <a:lnTo>
                  <a:pt x="2769" y="179"/>
                </a:lnTo>
                <a:lnTo>
                  <a:pt x="2865" y="147"/>
                </a:lnTo>
                <a:lnTo>
                  <a:pt x="2957" y="114"/>
                </a:lnTo>
                <a:lnTo>
                  <a:pt x="3044" y="78"/>
                </a:lnTo>
                <a:lnTo>
                  <a:pt x="3125" y="40"/>
                </a:lnTo>
                <a:lnTo>
                  <a:pt x="3202" y="0"/>
                </a:lnTo>
                <a:lnTo>
                  <a:pt x="3209" y="33"/>
                </a:lnTo>
                <a:lnTo>
                  <a:pt x="3212" y="66"/>
                </a:lnTo>
                <a:lnTo>
                  <a:pt x="3209" y="104"/>
                </a:lnTo>
                <a:lnTo>
                  <a:pt x="3199" y="142"/>
                </a:lnTo>
                <a:lnTo>
                  <a:pt x="3182" y="179"/>
                </a:lnTo>
                <a:lnTo>
                  <a:pt x="3159" y="215"/>
                </a:lnTo>
                <a:lnTo>
                  <a:pt x="3130" y="250"/>
                </a:lnTo>
                <a:lnTo>
                  <a:pt x="3096" y="284"/>
                </a:lnTo>
                <a:lnTo>
                  <a:pt x="3055" y="317"/>
                </a:lnTo>
                <a:lnTo>
                  <a:pt x="3009" y="350"/>
                </a:lnTo>
                <a:lnTo>
                  <a:pt x="2958" y="381"/>
                </a:lnTo>
                <a:lnTo>
                  <a:pt x="2902" y="410"/>
                </a:lnTo>
                <a:lnTo>
                  <a:pt x="2841" y="439"/>
                </a:lnTo>
                <a:lnTo>
                  <a:pt x="2775" y="465"/>
                </a:lnTo>
                <a:lnTo>
                  <a:pt x="2706" y="491"/>
                </a:lnTo>
                <a:lnTo>
                  <a:pt x="2632" y="514"/>
                </a:lnTo>
                <a:lnTo>
                  <a:pt x="2554" y="536"/>
                </a:lnTo>
                <a:lnTo>
                  <a:pt x="2472" y="557"/>
                </a:lnTo>
                <a:lnTo>
                  <a:pt x="2388" y="575"/>
                </a:lnTo>
                <a:lnTo>
                  <a:pt x="2299" y="592"/>
                </a:lnTo>
                <a:lnTo>
                  <a:pt x="2208" y="606"/>
                </a:lnTo>
                <a:lnTo>
                  <a:pt x="2114" y="619"/>
                </a:lnTo>
                <a:lnTo>
                  <a:pt x="2016" y="629"/>
                </a:lnTo>
                <a:lnTo>
                  <a:pt x="1917" y="638"/>
                </a:lnTo>
                <a:lnTo>
                  <a:pt x="1815" y="644"/>
                </a:lnTo>
                <a:lnTo>
                  <a:pt x="1712" y="647"/>
                </a:lnTo>
                <a:lnTo>
                  <a:pt x="1606" y="648"/>
                </a:lnTo>
                <a:lnTo>
                  <a:pt x="1500" y="647"/>
                </a:lnTo>
                <a:lnTo>
                  <a:pt x="1397" y="644"/>
                </a:lnTo>
                <a:lnTo>
                  <a:pt x="1295" y="638"/>
                </a:lnTo>
                <a:lnTo>
                  <a:pt x="1195" y="629"/>
                </a:lnTo>
                <a:lnTo>
                  <a:pt x="1098" y="619"/>
                </a:lnTo>
                <a:lnTo>
                  <a:pt x="1004" y="606"/>
                </a:lnTo>
                <a:lnTo>
                  <a:pt x="912" y="592"/>
                </a:lnTo>
                <a:lnTo>
                  <a:pt x="824" y="575"/>
                </a:lnTo>
                <a:lnTo>
                  <a:pt x="739" y="557"/>
                </a:lnTo>
                <a:lnTo>
                  <a:pt x="658" y="536"/>
                </a:lnTo>
                <a:lnTo>
                  <a:pt x="580" y="514"/>
                </a:lnTo>
                <a:lnTo>
                  <a:pt x="506" y="491"/>
                </a:lnTo>
                <a:lnTo>
                  <a:pt x="436" y="465"/>
                </a:lnTo>
                <a:lnTo>
                  <a:pt x="371" y="439"/>
                </a:lnTo>
                <a:lnTo>
                  <a:pt x="310" y="410"/>
                </a:lnTo>
                <a:lnTo>
                  <a:pt x="254" y="381"/>
                </a:lnTo>
                <a:lnTo>
                  <a:pt x="203" y="350"/>
                </a:lnTo>
                <a:lnTo>
                  <a:pt x="157" y="317"/>
                </a:lnTo>
                <a:lnTo>
                  <a:pt x="116" y="284"/>
                </a:lnTo>
                <a:lnTo>
                  <a:pt x="82" y="250"/>
                </a:lnTo>
                <a:lnTo>
                  <a:pt x="53" y="215"/>
                </a:lnTo>
                <a:lnTo>
                  <a:pt x="30" y="179"/>
                </a:lnTo>
                <a:lnTo>
                  <a:pt x="13" y="142"/>
                </a:lnTo>
                <a:lnTo>
                  <a:pt x="3" y="104"/>
                </a:lnTo>
                <a:lnTo>
                  <a:pt x="0" y="66"/>
                </a:lnTo>
                <a:lnTo>
                  <a:pt x="3" y="33"/>
                </a:lnTo>
                <a:lnTo>
                  <a:pt x="11"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7" name="Freeform 184"/>
          <p:cNvSpPr>
            <a:spLocks/>
          </p:cNvSpPr>
          <p:nvPr/>
        </p:nvSpPr>
        <p:spPr bwMode="auto">
          <a:xfrm>
            <a:off x="4212463" y="4533585"/>
            <a:ext cx="616130" cy="124493"/>
          </a:xfrm>
          <a:custGeom>
            <a:avLst/>
            <a:gdLst>
              <a:gd name="T0" fmla="*/ 87 w 3212"/>
              <a:gd name="T1" fmla="*/ 40 h 647"/>
              <a:gd name="T2" fmla="*/ 256 w 3212"/>
              <a:gd name="T3" fmla="*/ 114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4 h 647"/>
              <a:gd name="T28" fmla="*/ 3125 w 3212"/>
              <a:gd name="T29" fmla="*/ 40 h 647"/>
              <a:gd name="T30" fmla="*/ 3209 w 3212"/>
              <a:gd name="T31" fmla="*/ 33 h 647"/>
              <a:gd name="T32" fmla="*/ 3209 w 3212"/>
              <a:gd name="T33" fmla="*/ 104 h 647"/>
              <a:gd name="T34" fmla="*/ 3182 w 3212"/>
              <a:gd name="T35" fmla="*/ 178 h 647"/>
              <a:gd name="T36" fmla="*/ 3130 w 3212"/>
              <a:gd name="T37" fmla="*/ 250 h 647"/>
              <a:gd name="T38" fmla="*/ 3055 w 3212"/>
              <a:gd name="T39" fmla="*/ 317 h 647"/>
              <a:gd name="T40" fmla="*/ 2958 w 3212"/>
              <a:gd name="T41" fmla="*/ 380 h 647"/>
              <a:gd name="T42" fmla="*/ 2841 w 3212"/>
              <a:gd name="T43" fmla="*/ 438 h 647"/>
              <a:gd name="T44" fmla="*/ 2706 w 3212"/>
              <a:gd name="T45" fmla="*/ 490 h 647"/>
              <a:gd name="T46" fmla="*/ 2554 w 3212"/>
              <a:gd name="T47" fmla="*/ 535 h 647"/>
              <a:gd name="T48" fmla="*/ 2388 w 3212"/>
              <a:gd name="T49" fmla="*/ 574 h 647"/>
              <a:gd name="T50" fmla="*/ 2208 w 3212"/>
              <a:gd name="T51" fmla="*/ 605 h 647"/>
              <a:gd name="T52" fmla="*/ 2016 w 3212"/>
              <a:gd name="T53" fmla="*/ 628 h 647"/>
              <a:gd name="T54" fmla="*/ 1815 w 3212"/>
              <a:gd name="T55" fmla="*/ 643 h 647"/>
              <a:gd name="T56" fmla="*/ 1606 w 3212"/>
              <a:gd name="T57" fmla="*/ 647 h 647"/>
              <a:gd name="T58" fmla="*/ 1397 w 3212"/>
              <a:gd name="T59" fmla="*/ 643 h 647"/>
              <a:gd name="T60" fmla="*/ 1195 w 3212"/>
              <a:gd name="T61" fmla="*/ 628 h 647"/>
              <a:gd name="T62" fmla="*/ 1004 w 3212"/>
              <a:gd name="T63" fmla="*/ 605 h 647"/>
              <a:gd name="T64" fmla="*/ 824 w 3212"/>
              <a:gd name="T65" fmla="*/ 574 h 647"/>
              <a:gd name="T66" fmla="*/ 658 w 3212"/>
              <a:gd name="T67" fmla="*/ 535 h 647"/>
              <a:gd name="T68" fmla="*/ 506 w 3212"/>
              <a:gd name="T69" fmla="*/ 490 h 647"/>
              <a:gd name="T70" fmla="*/ 371 w 3212"/>
              <a:gd name="T71" fmla="*/ 438 h 647"/>
              <a:gd name="T72" fmla="*/ 254 w 3212"/>
              <a:gd name="T73" fmla="*/ 380 h 647"/>
              <a:gd name="T74" fmla="*/ 157 w 3212"/>
              <a:gd name="T75" fmla="*/ 317 h 647"/>
              <a:gd name="T76" fmla="*/ 82 w 3212"/>
              <a:gd name="T77" fmla="*/ 250 h 647"/>
              <a:gd name="T78" fmla="*/ 30 w 3212"/>
              <a:gd name="T79" fmla="*/ 178 h 647"/>
              <a:gd name="T80" fmla="*/ 3 w 3212"/>
              <a:gd name="T81" fmla="*/ 104 h 647"/>
              <a:gd name="T82" fmla="*/ 3 w 3212"/>
              <a:gd name="T83" fmla="*/ 33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4"/>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4"/>
                </a:lnTo>
                <a:lnTo>
                  <a:pt x="3044" y="78"/>
                </a:lnTo>
                <a:lnTo>
                  <a:pt x="3125" y="40"/>
                </a:lnTo>
                <a:lnTo>
                  <a:pt x="3202" y="0"/>
                </a:lnTo>
                <a:lnTo>
                  <a:pt x="3209" y="33"/>
                </a:lnTo>
                <a:lnTo>
                  <a:pt x="3212" y="66"/>
                </a:lnTo>
                <a:lnTo>
                  <a:pt x="3209" y="104"/>
                </a:lnTo>
                <a:lnTo>
                  <a:pt x="3199" y="142"/>
                </a:lnTo>
                <a:lnTo>
                  <a:pt x="3182" y="178"/>
                </a:lnTo>
                <a:lnTo>
                  <a:pt x="3159" y="215"/>
                </a:lnTo>
                <a:lnTo>
                  <a:pt x="3130" y="250"/>
                </a:lnTo>
                <a:lnTo>
                  <a:pt x="3096" y="284"/>
                </a:lnTo>
                <a:lnTo>
                  <a:pt x="3055" y="317"/>
                </a:lnTo>
                <a:lnTo>
                  <a:pt x="3009" y="349"/>
                </a:lnTo>
                <a:lnTo>
                  <a:pt x="2958" y="380"/>
                </a:lnTo>
                <a:lnTo>
                  <a:pt x="2902" y="409"/>
                </a:lnTo>
                <a:lnTo>
                  <a:pt x="2841" y="438"/>
                </a:lnTo>
                <a:lnTo>
                  <a:pt x="2775" y="464"/>
                </a:lnTo>
                <a:lnTo>
                  <a:pt x="2706" y="490"/>
                </a:lnTo>
                <a:lnTo>
                  <a:pt x="2632" y="513"/>
                </a:lnTo>
                <a:lnTo>
                  <a:pt x="2554" y="535"/>
                </a:lnTo>
                <a:lnTo>
                  <a:pt x="2472" y="556"/>
                </a:lnTo>
                <a:lnTo>
                  <a:pt x="2388" y="574"/>
                </a:lnTo>
                <a:lnTo>
                  <a:pt x="2299" y="591"/>
                </a:lnTo>
                <a:lnTo>
                  <a:pt x="2208" y="605"/>
                </a:lnTo>
                <a:lnTo>
                  <a:pt x="2114" y="618"/>
                </a:lnTo>
                <a:lnTo>
                  <a:pt x="2016" y="628"/>
                </a:lnTo>
                <a:lnTo>
                  <a:pt x="1917" y="637"/>
                </a:lnTo>
                <a:lnTo>
                  <a:pt x="1815" y="643"/>
                </a:lnTo>
                <a:lnTo>
                  <a:pt x="1712" y="646"/>
                </a:lnTo>
                <a:lnTo>
                  <a:pt x="1606" y="647"/>
                </a:lnTo>
                <a:lnTo>
                  <a:pt x="1500" y="646"/>
                </a:lnTo>
                <a:lnTo>
                  <a:pt x="1397" y="643"/>
                </a:lnTo>
                <a:lnTo>
                  <a:pt x="1295" y="637"/>
                </a:lnTo>
                <a:lnTo>
                  <a:pt x="1195" y="628"/>
                </a:lnTo>
                <a:lnTo>
                  <a:pt x="1098" y="618"/>
                </a:lnTo>
                <a:lnTo>
                  <a:pt x="1004" y="605"/>
                </a:lnTo>
                <a:lnTo>
                  <a:pt x="912" y="591"/>
                </a:lnTo>
                <a:lnTo>
                  <a:pt x="824" y="574"/>
                </a:lnTo>
                <a:lnTo>
                  <a:pt x="739" y="556"/>
                </a:lnTo>
                <a:lnTo>
                  <a:pt x="658" y="535"/>
                </a:lnTo>
                <a:lnTo>
                  <a:pt x="580" y="513"/>
                </a:lnTo>
                <a:lnTo>
                  <a:pt x="506" y="490"/>
                </a:lnTo>
                <a:lnTo>
                  <a:pt x="436" y="464"/>
                </a:lnTo>
                <a:lnTo>
                  <a:pt x="371" y="438"/>
                </a:lnTo>
                <a:lnTo>
                  <a:pt x="310" y="409"/>
                </a:lnTo>
                <a:lnTo>
                  <a:pt x="254" y="380"/>
                </a:lnTo>
                <a:lnTo>
                  <a:pt x="203" y="349"/>
                </a:lnTo>
                <a:lnTo>
                  <a:pt x="157" y="317"/>
                </a:lnTo>
                <a:lnTo>
                  <a:pt x="116" y="284"/>
                </a:lnTo>
                <a:lnTo>
                  <a:pt x="82" y="250"/>
                </a:lnTo>
                <a:lnTo>
                  <a:pt x="53" y="215"/>
                </a:lnTo>
                <a:lnTo>
                  <a:pt x="30" y="178"/>
                </a:lnTo>
                <a:lnTo>
                  <a:pt x="13" y="142"/>
                </a:lnTo>
                <a:lnTo>
                  <a:pt x="3" y="104"/>
                </a:lnTo>
                <a:lnTo>
                  <a:pt x="0" y="66"/>
                </a:lnTo>
                <a:lnTo>
                  <a:pt x="3" y="33"/>
                </a:lnTo>
                <a:lnTo>
                  <a:pt x="11"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8" name="Freeform 185"/>
          <p:cNvSpPr>
            <a:spLocks/>
          </p:cNvSpPr>
          <p:nvPr/>
        </p:nvSpPr>
        <p:spPr bwMode="auto">
          <a:xfrm>
            <a:off x="4212463" y="4639087"/>
            <a:ext cx="616130" cy="122382"/>
          </a:xfrm>
          <a:custGeom>
            <a:avLst/>
            <a:gdLst>
              <a:gd name="T0" fmla="*/ 87 w 3212"/>
              <a:gd name="T1" fmla="*/ 40 h 647"/>
              <a:gd name="T2" fmla="*/ 256 w 3212"/>
              <a:gd name="T3" fmla="*/ 113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3 h 647"/>
              <a:gd name="T28" fmla="*/ 3125 w 3212"/>
              <a:gd name="T29" fmla="*/ 40 h 647"/>
              <a:gd name="T30" fmla="*/ 3209 w 3212"/>
              <a:gd name="T31" fmla="*/ 32 h 647"/>
              <a:gd name="T32" fmla="*/ 3209 w 3212"/>
              <a:gd name="T33" fmla="*/ 103 h 647"/>
              <a:gd name="T34" fmla="*/ 3182 w 3212"/>
              <a:gd name="T35" fmla="*/ 178 h 647"/>
              <a:gd name="T36" fmla="*/ 3130 w 3212"/>
              <a:gd name="T37" fmla="*/ 249 h 647"/>
              <a:gd name="T38" fmla="*/ 3055 w 3212"/>
              <a:gd name="T39" fmla="*/ 316 h 647"/>
              <a:gd name="T40" fmla="*/ 2958 w 3212"/>
              <a:gd name="T41" fmla="*/ 379 h 647"/>
              <a:gd name="T42" fmla="*/ 2841 w 3212"/>
              <a:gd name="T43" fmla="*/ 437 h 647"/>
              <a:gd name="T44" fmla="*/ 2706 w 3212"/>
              <a:gd name="T45" fmla="*/ 489 h 647"/>
              <a:gd name="T46" fmla="*/ 2554 w 3212"/>
              <a:gd name="T47" fmla="*/ 535 h 647"/>
              <a:gd name="T48" fmla="*/ 2388 w 3212"/>
              <a:gd name="T49" fmla="*/ 574 h 647"/>
              <a:gd name="T50" fmla="*/ 2208 w 3212"/>
              <a:gd name="T51" fmla="*/ 605 h 647"/>
              <a:gd name="T52" fmla="*/ 2016 w 3212"/>
              <a:gd name="T53" fmla="*/ 628 h 647"/>
              <a:gd name="T54" fmla="*/ 1815 w 3212"/>
              <a:gd name="T55" fmla="*/ 642 h 647"/>
              <a:gd name="T56" fmla="*/ 1606 w 3212"/>
              <a:gd name="T57" fmla="*/ 647 h 647"/>
              <a:gd name="T58" fmla="*/ 1397 w 3212"/>
              <a:gd name="T59" fmla="*/ 642 h 647"/>
              <a:gd name="T60" fmla="*/ 1195 w 3212"/>
              <a:gd name="T61" fmla="*/ 628 h 647"/>
              <a:gd name="T62" fmla="*/ 1004 w 3212"/>
              <a:gd name="T63" fmla="*/ 605 h 647"/>
              <a:gd name="T64" fmla="*/ 824 w 3212"/>
              <a:gd name="T65" fmla="*/ 574 h 647"/>
              <a:gd name="T66" fmla="*/ 658 w 3212"/>
              <a:gd name="T67" fmla="*/ 535 h 647"/>
              <a:gd name="T68" fmla="*/ 506 w 3212"/>
              <a:gd name="T69" fmla="*/ 489 h 647"/>
              <a:gd name="T70" fmla="*/ 371 w 3212"/>
              <a:gd name="T71" fmla="*/ 437 h 647"/>
              <a:gd name="T72" fmla="*/ 254 w 3212"/>
              <a:gd name="T73" fmla="*/ 379 h 647"/>
              <a:gd name="T74" fmla="*/ 157 w 3212"/>
              <a:gd name="T75" fmla="*/ 316 h 647"/>
              <a:gd name="T76" fmla="*/ 82 w 3212"/>
              <a:gd name="T77" fmla="*/ 249 h 647"/>
              <a:gd name="T78" fmla="*/ 30 w 3212"/>
              <a:gd name="T79" fmla="*/ 178 h 647"/>
              <a:gd name="T80" fmla="*/ 3 w 3212"/>
              <a:gd name="T81" fmla="*/ 103 h 647"/>
              <a:gd name="T82" fmla="*/ 3 w 3212"/>
              <a:gd name="T83" fmla="*/ 32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3"/>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3"/>
                </a:lnTo>
                <a:lnTo>
                  <a:pt x="3044" y="78"/>
                </a:lnTo>
                <a:lnTo>
                  <a:pt x="3125" y="40"/>
                </a:lnTo>
                <a:lnTo>
                  <a:pt x="3202" y="0"/>
                </a:lnTo>
                <a:lnTo>
                  <a:pt x="3209" y="32"/>
                </a:lnTo>
                <a:lnTo>
                  <a:pt x="3212" y="65"/>
                </a:lnTo>
                <a:lnTo>
                  <a:pt x="3209" y="103"/>
                </a:lnTo>
                <a:lnTo>
                  <a:pt x="3199" y="141"/>
                </a:lnTo>
                <a:lnTo>
                  <a:pt x="3182" y="178"/>
                </a:lnTo>
                <a:lnTo>
                  <a:pt x="3159" y="214"/>
                </a:lnTo>
                <a:lnTo>
                  <a:pt x="3130" y="249"/>
                </a:lnTo>
                <a:lnTo>
                  <a:pt x="3096" y="283"/>
                </a:lnTo>
                <a:lnTo>
                  <a:pt x="3055" y="316"/>
                </a:lnTo>
                <a:lnTo>
                  <a:pt x="3009" y="348"/>
                </a:lnTo>
                <a:lnTo>
                  <a:pt x="2958" y="379"/>
                </a:lnTo>
                <a:lnTo>
                  <a:pt x="2902" y="409"/>
                </a:lnTo>
                <a:lnTo>
                  <a:pt x="2841" y="437"/>
                </a:lnTo>
                <a:lnTo>
                  <a:pt x="2775" y="464"/>
                </a:lnTo>
                <a:lnTo>
                  <a:pt x="2706" y="489"/>
                </a:lnTo>
                <a:lnTo>
                  <a:pt x="2632" y="513"/>
                </a:lnTo>
                <a:lnTo>
                  <a:pt x="2554" y="535"/>
                </a:lnTo>
                <a:lnTo>
                  <a:pt x="2472" y="555"/>
                </a:lnTo>
                <a:lnTo>
                  <a:pt x="2388" y="574"/>
                </a:lnTo>
                <a:lnTo>
                  <a:pt x="2299" y="590"/>
                </a:lnTo>
                <a:lnTo>
                  <a:pt x="2208" y="605"/>
                </a:lnTo>
                <a:lnTo>
                  <a:pt x="2114" y="618"/>
                </a:lnTo>
                <a:lnTo>
                  <a:pt x="2016" y="628"/>
                </a:lnTo>
                <a:lnTo>
                  <a:pt x="1917" y="636"/>
                </a:lnTo>
                <a:lnTo>
                  <a:pt x="1815" y="642"/>
                </a:lnTo>
                <a:lnTo>
                  <a:pt x="1712" y="646"/>
                </a:lnTo>
                <a:lnTo>
                  <a:pt x="1606" y="647"/>
                </a:lnTo>
                <a:lnTo>
                  <a:pt x="1500" y="646"/>
                </a:lnTo>
                <a:lnTo>
                  <a:pt x="1397" y="642"/>
                </a:lnTo>
                <a:lnTo>
                  <a:pt x="1295" y="636"/>
                </a:lnTo>
                <a:lnTo>
                  <a:pt x="1195" y="628"/>
                </a:lnTo>
                <a:lnTo>
                  <a:pt x="1098" y="618"/>
                </a:lnTo>
                <a:lnTo>
                  <a:pt x="1004" y="605"/>
                </a:lnTo>
                <a:lnTo>
                  <a:pt x="912" y="590"/>
                </a:lnTo>
                <a:lnTo>
                  <a:pt x="824" y="574"/>
                </a:lnTo>
                <a:lnTo>
                  <a:pt x="739" y="555"/>
                </a:lnTo>
                <a:lnTo>
                  <a:pt x="658" y="535"/>
                </a:lnTo>
                <a:lnTo>
                  <a:pt x="580" y="513"/>
                </a:lnTo>
                <a:lnTo>
                  <a:pt x="506" y="489"/>
                </a:lnTo>
                <a:lnTo>
                  <a:pt x="436" y="464"/>
                </a:lnTo>
                <a:lnTo>
                  <a:pt x="371" y="437"/>
                </a:lnTo>
                <a:lnTo>
                  <a:pt x="310" y="409"/>
                </a:lnTo>
                <a:lnTo>
                  <a:pt x="254" y="379"/>
                </a:lnTo>
                <a:lnTo>
                  <a:pt x="203" y="348"/>
                </a:lnTo>
                <a:lnTo>
                  <a:pt x="157" y="316"/>
                </a:lnTo>
                <a:lnTo>
                  <a:pt x="116" y="283"/>
                </a:lnTo>
                <a:lnTo>
                  <a:pt x="82" y="249"/>
                </a:lnTo>
                <a:lnTo>
                  <a:pt x="53" y="214"/>
                </a:lnTo>
                <a:lnTo>
                  <a:pt x="30" y="178"/>
                </a:lnTo>
                <a:lnTo>
                  <a:pt x="13" y="141"/>
                </a:lnTo>
                <a:lnTo>
                  <a:pt x="3" y="103"/>
                </a:lnTo>
                <a:lnTo>
                  <a:pt x="0" y="65"/>
                </a:lnTo>
                <a:lnTo>
                  <a:pt x="3" y="32"/>
                </a:lnTo>
                <a:lnTo>
                  <a:pt x="11"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0" name="Freeform 290"/>
          <p:cNvSpPr>
            <a:spLocks noEditPoints="1"/>
          </p:cNvSpPr>
          <p:nvPr/>
        </p:nvSpPr>
        <p:spPr bwMode="auto">
          <a:xfrm>
            <a:off x="7645559" y="4447956"/>
            <a:ext cx="320724" cy="318615"/>
          </a:xfrm>
          <a:custGeom>
            <a:avLst/>
            <a:gdLst>
              <a:gd name="T0" fmla="*/ 582 w 1676"/>
              <a:gd name="T1" fmla="*/ 282 h 1813"/>
              <a:gd name="T2" fmla="*/ 453 w 1676"/>
              <a:gd name="T3" fmla="*/ 343 h 1813"/>
              <a:gd name="T4" fmla="*/ 344 w 1676"/>
              <a:gd name="T5" fmla="*/ 449 h 1813"/>
              <a:gd name="T6" fmla="*/ 274 w 1676"/>
              <a:gd name="T7" fmla="*/ 582 h 1813"/>
              <a:gd name="T8" fmla="*/ 246 w 1676"/>
              <a:gd name="T9" fmla="*/ 729 h 1813"/>
              <a:gd name="T10" fmla="*/ 260 w 1676"/>
              <a:gd name="T11" fmla="*/ 878 h 1813"/>
              <a:gd name="T12" fmla="*/ 316 w 1676"/>
              <a:gd name="T13" fmla="*/ 1018 h 1813"/>
              <a:gd name="T14" fmla="*/ 414 w 1676"/>
              <a:gd name="T15" fmla="*/ 1136 h 1813"/>
              <a:gd name="T16" fmla="*/ 538 w 1676"/>
              <a:gd name="T17" fmla="*/ 1212 h 1813"/>
              <a:gd name="T18" fmla="*/ 673 w 1676"/>
              <a:gd name="T19" fmla="*/ 1242 h 1813"/>
              <a:gd name="T20" fmla="*/ 811 w 1676"/>
              <a:gd name="T21" fmla="*/ 1227 h 1813"/>
              <a:gd name="T22" fmla="*/ 941 w 1676"/>
              <a:gd name="T23" fmla="*/ 1166 h 1813"/>
              <a:gd name="T24" fmla="*/ 1049 w 1676"/>
              <a:gd name="T25" fmla="*/ 1061 h 1813"/>
              <a:gd name="T26" fmla="*/ 1119 w 1676"/>
              <a:gd name="T27" fmla="*/ 927 h 1813"/>
              <a:gd name="T28" fmla="*/ 1147 w 1676"/>
              <a:gd name="T29" fmla="*/ 779 h 1813"/>
              <a:gd name="T30" fmla="*/ 1133 w 1676"/>
              <a:gd name="T31" fmla="*/ 630 h 1813"/>
              <a:gd name="T32" fmla="*/ 1077 w 1676"/>
              <a:gd name="T33" fmla="*/ 491 h 1813"/>
              <a:gd name="T34" fmla="*/ 980 w 1676"/>
              <a:gd name="T35" fmla="*/ 374 h 1813"/>
              <a:gd name="T36" fmla="*/ 855 w 1676"/>
              <a:gd name="T37" fmla="*/ 298 h 1813"/>
              <a:gd name="T38" fmla="*/ 720 w 1676"/>
              <a:gd name="T39" fmla="*/ 267 h 1813"/>
              <a:gd name="T40" fmla="*/ 781 w 1676"/>
              <a:gd name="T41" fmla="*/ 5 h 1813"/>
              <a:gd name="T42" fmla="*/ 946 w 1676"/>
              <a:gd name="T43" fmla="*/ 49 h 1813"/>
              <a:gd name="T44" fmla="*/ 1099 w 1676"/>
              <a:gd name="T45" fmla="*/ 137 h 1813"/>
              <a:gd name="T46" fmla="*/ 1230 w 1676"/>
              <a:gd name="T47" fmla="*/ 267 h 1813"/>
              <a:gd name="T48" fmla="*/ 1324 w 1676"/>
              <a:gd name="T49" fmla="*/ 424 h 1813"/>
              <a:gd name="T50" fmla="*/ 1378 w 1676"/>
              <a:gd name="T51" fmla="*/ 596 h 1813"/>
              <a:gd name="T52" fmla="*/ 1393 w 1676"/>
              <a:gd name="T53" fmla="*/ 775 h 1813"/>
              <a:gd name="T54" fmla="*/ 1368 w 1676"/>
              <a:gd name="T55" fmla="*/ 953 h 1813"/>
              <a:gd name="T56" fmla="*/ 1603 w 1676"/>
              <a:gd name="T57" fmla="*/ 1363 h 1813"/>
              <a:gd name="T58" fmla="*/ 1656 w 1676"/>
              <a:gd name="T59" fmla="*/ 1449 h 1813"/>
              <a:gd name="T60" fmla="*/ 1676 w 1676"/>
              <a:gd name="T61" fmla="*/ 1550 h 1813"/>
              <a:gd name="T62" fmla="*/ 1656 w 1676"/>
              <a:gd name="T63" fmla="*/ 1651 h 1813"/>
              <a:gd name="T64" fmla="*/ 1603 w 1676"/>
              <a:gd name="T65" fmla="*/ 1737 h 1813"/>
              <a:gd name="T66" fmla="*/ 1515 w 1676"/>
              <a:gd name="T67" fmla="*/ 1798 h 1813"/>
              <a:gd name="T68" fmla="*/ 1414 w 1676"/>
              <a:gd name="T69" fmla="*/ 1813 h 1813"/>
              <a:gd name="T70" fmla="*/ 1316 w 1676"/>
              <a:gd name="T71" fmla="*/ 1783 h 1813"/>
              <a:gd name="T72" fmla="*/ 986 w 1676"/>
              <a:gd name="T73" fmla="*/ 1441 h 1813"/>
              <a:gd name="T74" fmla="*/ 826 w 1676"/>
              <a:gd name="T75" fmla="*/ 1496 h 1813"/>
              <a:gd name="T76" fmla="*/ 660 w 1676"/>
              <a:gd name="T77" fmla="*/ 1508 h 1813"/>
              <a:gd name="T78" fmla="*/ 496 w 1676"/>
              <a:gd name="T79" fmla="*/ 1477 h 1813"/>
              <a:gd name="T80" fmla="*/ 341 w 1676"/>
              <a:gd name="T81" fmla="*/ 1404 h 1813"/>
              <a:gd name="T82" fmla="*/ 204 w 1676"/>
              <a:gd name="T83" fmla="*/ 1289 h 1813"/>
              <a:gd name="T84" fmla="*/ 95 w 1676"/>
              <a:gd name="T85" fmla="*/ 1137 h 1813"/>
              <a:gd name="T86" fmla="*/ 27 w 1676"/>
              <a:gd name="T87" fmla="*/ 966 h 1813"/>
              <a:gd name="T88" fmla="*/ 0 w 1676"/>
              <a:gd name="T89" fmla="*/ 785 h 1813"/>
              <a:gd name="T90" fmla="*/ 13 w 1676"/>
              <a:gd name="T91" fmla="*/ 602 h 1813"/>
              <a:gd name="T92" fmla="*/ 67 w 1676"/>
              <a:gd name="T93" fmla="*/ 427 h 1813"/>
              <a:gd name="T94" fmla="*/ 162 w 1676"/>
              <a:gd name="T95" fmla="*/ 268 h 1813"/>
              <a:gd name="T96" fmla="*/ 294 w 1676"/>
              <a:gd name="T97" fmla="*/ 137 h 1813"/>
              <a:gd name="T98" fmla="*/ 447 w 1676"/>
              <a:gd name="T99" fmla="*/ 49 h 1813"/>
              <a:gd name="T100" fmla="*/ 612 w 1676"/>
              <a:gd name="T101" fmla="*/ 5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76" h="1813">
                <a:moveTo>
                  <a:pt x="673" y="267"/>
                </a:moveTo>
                <a:lnTo>
                  <a:pt x="627" y="272"/>
                </a:lnTo>
                <a:lnTo>
                  <a:pt x="582" y="282"/>
                </a:lnTo>
                <a:lnTo>
                  <a:pt x="538" y="298"/>
                </a:lnTo>
                <a:lnTo>
                  <a:pt x="495" y="317"/>
                </a:lnTo>
                <a:lnTo>
                  <a:pt x="453" y="343"/>
                </a:lnTo>
                <a:lnTo>
                  <a:pt x="414" y="374"/>
                </a:lnTo>
                <a:lnTo>
                  <a:pt x="377" y="409"/>
                </a:lnTo>
                <a:lnTo>
                  <a:pt x="344" y="449"/>
                </a:lnTo>
                <a:lnTo>
                  <a:pt x="316" y="491"/>
                </a:lnTo>
                <a:lnTo>
                  <a:pt x="293" y="536"/>
                </a:lnTo>
                <a:lnTo>
                  <a:pt x="274" y="582"/>
                </a:lnTo>
                <a:lnTo>
                  <a:pt x="260" y="630"/>
                </a:lnTo>
                <a:lnTo>
                  <a:pt x="251" y="679"/>
                </a:lnTo>
                <a:lnTo>
                  <a:pt x="246" y="729"/>
                </a:lnTo>
                <a:lnTo>
                  <a:pt x="246" y="779"/>
                </a:lnTo>
                <a:lnTo>
                  <a:pt x="251" y="829"/>
                </a:lnTo>
                <a:lnTo>
                  <a:pt x="260" y="878"/>
                </a:lnTo>
                <a:lnTo>
                  <a:pt x="274" y="927"/>
                </a:lnTo>
                <a:lnTo>
                  <a:pt x="293" y="974"/>
                </a:lnTo>
                <a:lnTo>
                  <a:pt x="316" y="1018"/>
                </a:lnTo>
                <a:lnTo>
                  <a:pt x="344" y="1061"/>
                </a:lnTo>
                <a:lnTo>
                  <a:pt x="377" y="1100"/>
                </a:lnTo>
                <a:lnTo>
                  <a:pt x="414" y="1136"/>
                </a:lnTo>
                <a:lnTo>
                  <a:pt x="453" y="1166"/>
                </a:lnTo>
                <a:lnTo>
                  <a:pt x="495" y="1191"/>
                </a:lnTo>
                <a:lnTo>
                  <a:pt x="538" y="1212"/>
                </a:lnTo>
                <a:lnTo>
                  <a:pt x="582" y="1227"/>
                </a:lnTo>
                <a:lnTo>
                  <a:pt x="627" y="1237"/>
                </a:lnTo>
                <a:lnTo>
                  <a:pt x="673" y="1242"/>
                </a:lnTo>
                <a:lnTo>
                  <a:pt x="720" y="1242"/>
                </a:lnTo>
                <a:lnTo>
                  <a:pt x="766" y="1237"/>
                </a:lnTo>
                <a:lnTo>
                  <a:pt x="811" y="1227"/>
                </a:lnTo>
                <a:lnTo>
                  <a:pt x="855" y="1212"/>
                </a:lnTo>
                <a:lnTo>
                  <a:pt x="898" y="1191"/>
                </a:lnTo>
                <a:lnTo>
                  <a:pt x="941" y="1166"/>
                </a:lnTo>
                <a:lnTo>
                  <a:pt x="980" y="1136"/>
                </a:lnTo>
                <a:lnTo>
                  <a:pt x="1016" y="1100"/>
                </a:lnTo>
                <a:lnTo>
                  <a:pt x="1049" y="1061"/>
                </a:lnTo>
                <a:lnTo>
                  <a:pt x="1077" y="1018"/>
                </a:lnTo>
                <a:lnTo>
                  <a:pt x="1100" y="974"/>
                </a:lnTo>
                <a:lnTo>
                  <a:pt x="1119" y="927"/>
                </a:lnTo>
                <a:lnTo>
                  <a:pt x="1133" y="878"/>
                </a:lnTo>
                <a:lnTo>
                  <a:pt x="1142" y="829"/>
                </a:lnTo>
                <a:lnTo>
                  <a:pt x="1147" y="779"/>
                </a:lnTo>
                <a:lnTo>
                  <a:pt x="1147" y="729"/>
                </a:lnTo>
                <a:lnTo>
                  <a:pt x="1142" y="679"/>
                </a:lnTo>
                <a:lnTo>
                  <a:pt x="1133" y="630"/>
                </a:lnTo>
                <a:lnTo>
                  <a:pt x="1119" y="582"/>
                </a:lnTo>
                <a:lnTo>
                  <a:pt x="1100" y="536"/>
                </a:lnTo>
                <a:lnTo>
                  <a:pt x="1077" y="491"/>
                </a:lnTo>
                <a:lnTo>
                  <a:pt x="1049" y="449"/>
                </a:lnTo>
                <a:lnTo>
                  <a:pt x="1016" y="409"/>
                </a:lnTo>
                <a:lnTo>
                  <a:pt x="980" y="374"/>
                </a:lnTo>
                <a:lnTo>
                  <a:pt x="941" y="343"/>
                </a:lnTo>
                <a:lnTo>
                  <a:pt x="898" y="317"/>
                </a:lnTo>
                <a:lnTo>
                  <a:pt x="855" y="298"/>
                </a:lnTo>
                <a:lnTo>
                  <a:pt x="811" y="282"/>
                </a:lnTo>
                <a:lnTo>
                  <a:pt x="766" y="272"/>
                </a:lnTo>
                <a:lnTo>
                  <a:pt x="720" y="267"/>
                </a:lnTo>
                <a:lnTo>
                  <a:pt x="673" y="267"/>
                </a:lnTo>
                <a:close/>
                <a:moveTo>
                  <a:pt x="725" y="0"/>
                </a:moveTo>
                <a:lnTo>
                  <a:pt x="781" y="5"/>
                </a:lnTo>
                <a:lnTo>
                  <a:pt x="837" y="15"/>
                </a:lnTo>
                <a:lnTo>
                  <a:pt x="892" y="29"/>
                </a:lnTo>
                <a:lnTo>
                  <a:pt x="946" y="49"/>
                </a:lnTo>
                <a:lnTo>
                  <a:pt x="999" y="74"/>
                </a:lnTo>
                <a:lnTo>
                  <a:pt x="1050" y="103"/>
                </a:lnTo>
                <a:lnTo>
                  <a:pt x="1099" y="137"/>
                </a:lnTo>
                <a:lnTo>
                  <a:pt x="1145" y="176"/>
                </a:lnTo>
                <a:lnTo>
                  <a:pt x="1190" y="219"/>
                </a:lnTo>
                <a:lnTo>
                  <a:pt x="1230" y="267"/>
                </a:lnTo>
                <a:lnTo>
                  <a:pt x="1266" y="317"/>
                </a:lnTo>
                <a:lnTo>
                  <a:pt x="1297" y="369"/>
                </a:lnTo>
                <a:lnTo>
                  <a:pt x="1324" y="424"/>
                </a:lnTo>
                <a:lnTo>
                  <a:pt x="1346" y="479"/>
                </a:lnTo>
                <a:lnTo>
                  <a:pt x="1364" y="537"/>
                </a:lnTo>
                <a:lnTo>
                  <a:pt x="1378" y="596"/>
                </a:lnTo>
                <a:lnTo>
                  <a:pt x="1387" y="655"/>
                </a:lnTo>
                <a:lnTo>
                  <a:pt x="1392" y="715"/>
                </a:lnTo>
                <a:lnTo>
                  <a:pt x="1393" y="775"/>
                </a:lnTo>
                <a:lnTo>
                  <a:pt x="1389" y="835"/>
                </a:lnTo>
                <a:lnTo>
                  <a:pt x="1381" y="895"/>
                </a:lnTo>
                <a:lnTo>
                  <a:pt x="1368" y="953"/>
                </a:lnTo>
                <a:lnTo>
                  <a:pt x="1351" y="1011"/>
                </a:lnTo>
                <a:lnTo>
                  <a:pt x="1330" y="1067"/>
                </a:lnTo>
                <a:lnTo>
                  <a:pt x="1603" y="1363"/>
                </a:lnTo>
                <a:lnTo>
                  <a:pt x="1625" y="1389"/>
                </a:lnTo>
                <a:lnTo>
                  <a:pt x="1642" y="1419"/>
                </a:lnTo>
                <a:lnTo>
                  <a:pt x="1656" y="1449"/>
                </a:lnTo>
                <a:lnTo>
                  <a:pt x="1668" y="1482"/>
                </a:lnTo>
                <a:lnTo>
                  <a:pt x="1674" y="1515"/>
                </a:lnTo>
                <a:lnTo>
                  <a:pt x="1676" y="1550"/>
                </a:lnTo>
                <a:lnTo>
                  <a:pt x="1674" y="1585"/>
                </a:lnTo>
                <a:lnTo>
                  <a:pt x="1668" y="1619"/>
                </a:lnTo>
                <a:lnTo>
                  <a:pt x="1656" y="1651"/>
                </a:lnTo>
                <a:lnTo>
                  <a:pt x="1642" y="1682"/>
                </a:lnTo>
                <a:lnTo>
                  <a:pt x="1625" y="1711"/>
                </a:lnTo>
                <a:lnTo>
                  <a:pt x="1603" y="1737"/>
                </a:lnTo>
                <a:lnTo>
                  <a:pt x="1576" y="1762"/>
                </a:lnTo>
                <a:lnTo>
                  <a:pt x="1547" y="1783"/>
                </a:lnTo>
                <a:lnTo>
                  <a:pt x="1515" y="1798"/>
                </a:lnTo>
                <a:lnTo>
                  <a:pt x="1482" y="1809"/>
                </a:lnTo>
                <a:lnTo>
                  <a:pt x="1449" y="1813"/>
                </a:lnTo>
                <a:lnTo>
                  <a:pt x="1414" y="1813"/>
                </a:lnTo>
                <a:lnTo>
                  <a:pt x="1380" y="1809"/>
                </a:lnTo>
                <a:lnTo>
                  <a:pt x="1347" y="1798"/>
                </a:lnTo>
                <a:lnTo>
                  <a:pt x="1316" y="1783"/>
                </a:lnTo>
                <a:lnTo>
                  <a:pt x="1286" y="1762"/>
                </a:lnTo>
                <a:lnTo>
                  <a:pt x="1259" y="1737"/>
                </a:lnTo>
                <a:lnTo>
                  <a:pt x="986" y="1441"/>
                </a:lnTo>
                <a:lnTo>
                  <a:pt x="934" y="1464"/>
                </a:lnTo>
                <a:lnTo>
                  <a:pt x="880" y="1483"/>
                </a:lnTo>
                <a:lnTo>
                  <a:pt x="826" y="1496"/>
                </a:lnTo>
                <a:lnTo>
                  <a:pt x="771" y="1504"/>
                </a:lnTo>
                <a:lnTo>
                  <a:pt x="716" y="1509"/>
                </a:lnTo>
                <a:lnTo>
                  <a:pt x="660" y="1508"/>
                </a:lnTo>
                <a:lnTo>
                  <a:pt x="605" y="1503"/>
                </a:lnTo>
                <a:lnTo>
                  <a:pt x="550" y="1493"/>
                </a:lnTo>
                <a:lnTo>
                  <a:pt x="496" y="1477"/>
                </a:lnTo>
                <a:lnTo>
                  <a:pt x="443" y="1458"/>
                </a:lnTo>
                <a:lnTo>
                  <a:pt x="391" y="1434"/>
                </a:lnTo>
                <a:lnTo>
                  <a:pt x="341" y="1404"/>
                </a:lnTo>
                <a:lnTo>
                  <a:pt x="293" y="1371"/>
                </a:lnTo>
                <a:lnTo>
                  <a:pt x="247" y="1332"/>
                </a:lnTo>
                <a:lnTo>
                  <a:pt x="204" y="1289"/>
                </a:lnTo>
                <a:lnTo>
                  <a:pt x="162" y="1240"/>
                </a:lnTo>
                <a:lnTo>
                  <a:pt x="126" y="1190"/>
                </a:lnTo>
                <a:lnTo>
                  <a:pt x="95" y="1137"/>
                </a:lnTo>
                <a:lnTo>
                  <a:pt x="68" y="1082"/>
                </a:lnTo>
                <a:lnTo>
                  <a:pt x="45" y="1024"/>
                </a:lnTo>
                <a:lnTo>
                  <a:pt x="27" y="966"/>
                </a:lnTo>
                <a:lnTo>
                  <a:pt x="13" y="906"/>
                </a:lnTo>
                <a:lnTo>
                  <a:pt x="4" y="846"/>
                </a:lnTo>
                <a:lnTo>
                  <a:pt x="0" y="785"/>
                </a:lnTo>
                <a:lnTo>
                  <a:pt x="0" y="724"/>
                </a:lnTo>
                <a:lnTo>
                  <a:pt x="4" y="663"/>
                </a:lnTo>
                <a:lnTo>
                  <a:pt x="13" y="602"/>
                </a:lnTo>
                <a:lnTo>
                  <a:pt x="27" y="543"/>
                </a:lnTo>
                <a:lnTo>
                  <a:pt x="45" y="485"/>
                </a:lnTo>
                <a:lnTo>
                  <a:pt x="67" y="427"/>
                </a:lnTo>
                <a:lnTo>
                  <a:pt x="94" y="373"/>
                </a:lnTo>
                <a:lnTo>
                  <a:pt x="126" y="319"/>
                </a:lnTo>
                <a:lnTo>
                  <a:pt x="162" y="268"/>
                </a:lnTo>
                <a:lnTo>
                  <a:pt x="203" y="220"/>
                </a:lnTo>
                <a:lnTo>
                  <a:pt x="247" y="176"/>
                </a:lnTo>
                <a:lnTo>
                  <a:pt x="294" y="137"/>
                </a:lnTo>
                <a:lnTo>
                  <a:pt x="343" y="103"/>
                </a:lnTo>
                <a:lnTo>
                  <a:pt x="394" y="74"/>
                </a:lnTo>
                <a:lnTo>
                  <a:pt x="447" y="49"/>
                </a:lnTo>
                <a:lnTo>
                  <a:pt x="501" y="29"/>
                </a:lnTo>
                <a:lnTo>
                  <a:pt x="556" y="15"/>
                </a:lnTo>
                <a:lnTo>
                  <a:pt x="612" y="5"/>
                </a:lnTo>
                <a:lnTo>
                  <a:pt x="668" y="0"/>
                </a:lnTo>
                <a:lnTo>
                  <a:pt x="72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1" name="Freeform 291"/>
          <p:cNvSpPr>
            <a:spLocks/>
          </p:cNvSpPr>
          <p:nvPr/>
        </p:nvSpPr>
        <p:spPr bwMode="auto">
          <a:xfrm>
            <a:off x="7672990" y="4241174"/>
            <a:ext cx="289075" cy="365035"/>
          </a:xfrm>
          <a:custGeom>
            <a:avLst/>
            <a:gdLst>
              <a:gd name="T0" fmla="*/ 459 w 1508"/>
              <a:gd name="T1" fmla="*/ 30 h 2083"/>
              <a:gd name="T2" fmla="*/ 619 w 1508"/>
              <a:gd name="T3" fmla="*/ 254 h 2083"/>
              <a:gd name="T4" fmla="*/ 841 w 1508"/>
              <a:gd name="T5" fmla="*/ 542 h 2083"/>
              <a:gd name="T6" fmla="*/ 960 w 1508"/>
              <a:gd name="T7" fmla="*/ 441 h 2083"/>
              <a:gd name="T8" fmla="*/ 1249 w 1508"/>
              <a:gd name="T9" fmla="*/ 400 h 2083"/>
              <a:gd name="T10" fmla="*/ 1340 w 1508"/>
              <a:gd name="T11" fmla="*/ 564 h 2083"/>
              <a:gd name="T12" fmla="*/ 1411 w 1508"/>
              <a:gd name="T13" fmla="*/ 741 h 2083"/>
              <a:gd name="T14" fmla="*/ 1464 w 1508"/>
              <a:gd name="T15" fmla="*/ 927 h 2083"/>
              <a:gd name="T16" fmla="*/ 1497 w 1508"/>
              <a:gd name="T17" fmla="*/ 1121 h 2083"/>
              <a:gd name="T18" fmla="*/ 1508 w 1508"/>
              <a:gd name="T19" fmla="*/ 1322 h 2083"/>
              <a:gd name="T20" fmla="*/ 1497 w 1508"/>
              <a:gd name="T21" fmla="*/ 1526 h 2083"/>
              <a:gd name="T22" fmla="*/ 1463 w 1508"/>
              <a:gd name="T23" fmla="*/ 1720 h 2083"/>
              <a:gd name="T24" fmla="*/ 1409 w 1508"/>
              <a:gd name="T25" fmla="*/ 1907 h 2083"/>
              <a:gd name="T26" fmla="*/ 1337 w 1508"/>
              <a:gd name="T27" fmla="*/ 2083 h 2083"/>
              <a:gd name="T28" fmla="*/ 1349 w 1508"/>
              <a:gd name="T29" fmla="*/ 1945 h 2083"/>
              <a:gd name="T30" fmla="*/ 1341 w 1508"/>
              <a:gd name="T31" fmla="*/ 1808 h 2083"/>
              <a:gd name="T32" fmla="*/ 1313 w 1508"/>
              <a:gd name="T33" fmla="*/ 1675 h 2083"/>
              <a:gd name="T34" fmla="*/ 1266 w 1508"/>
              <a:gd name="T35" fmla="*/ 1547 h 2083"/>
              <a:gd name="T36" fmla="*/ 1201 w 1508"/>
              <a:gd name="T37" fmla="*/ 1429 h 2083"/>
              <a:gd name="T38" fmla="*/ 1117 w 1508"/>
              <a:gd name="T39" fmla="*/ 1321 h 2083"/>
              <a:gd name="T40" fmla="*/ 1021 w 1508"/>
              <a:gd name="T41" fmla="*/ 1233 h 2083"/>
              <a:gd name="T42" fmla="*/ 915 w 1508"/>
              <a:gd name="T43" fmla="*/ 1162 h 2083"/>
              <a:gd name="T44" fmla="*/ 801 w 1508"/>
              <a:gd name="T45" fmla="*/ 1111 h 2083"/>
              <a:gd name="T46" fmla="*/ 680 w 1508"/>
              <a:gd name="T47" fmla="*/ 1080 h 2083"/>
              <a:gd name="T48" fmla="*/ 554 w 1508"/>
              <a:gd name="T49" fmla="*/ 1069 h 2083"/>
              <a:gd name="T50" fmla="*/ 416 w 1508"/>
              <a:gd name="T51" fmla="*/ 1082 h 2083"/>
              <a:gd name="T52" fmla="*/ 283 w 1508"/>
              <a:gd name="T53" fmla="*/ 1120 h 2083"/>
              <a:gd name="T54" fmla="*/ 160 w 1508"/>
              <a:gd name="T55" fmla="*/ 1182 h 2083"/>
              <a:gd name="T56" fmla="*/ 591 w 1508"/>
              <a:gd name="T57" fmla="*/ 812 h 2083"/>
              <a:gd name="T58" fmla="*/ 751 w 1508"/>
              <a:gd name="T59" fmla="*/ 755 h 2083"/>
              <a:gd name="T60" fmla="*/ 500 w 1508"/>
              <a:gd name="T61" fmla="*/ 407 h 2083"/>
              <a:gd name="T62" fmla="*/ 338 w 1508"/>
              <a:gd name="T63" fmla="*/ 367 h 2083"/>
              <a:gd name="T64" fmla="*/ 175 w 1508"/>
              <a:gd name="T65" fmla="*/ 519 h 2083"/>
              <a:gd name="T66" fmla="*/ 0 w 1508"/>
              <a:gd name="T67" fmla="*/ 375 h 2083"/>
              <a:gd name="T68" fmla="*/ 166 w 1508"/>
              <a:gd name="T69" fmla="*/ 151 h 2083"/>
              <a:gd name="T70" fmla="*/ 287 w 1508"/>
              <a:gd name="T71" fmla="*/ 289 h 2083"/>
              <a:gd name="T72" fmla="*/ 445 w 1508"/>
              <a:gd name="T73" fmla="*/ 351 h 2083"/>
              <a:gd name="T74" fmla="*/ 453 w 1508"/>
              <a:gd name="T75" fmla="*/ 220 h 2083"/>
              <a:gd name="T76" fmla="*/ 316 w 1508"/>
              <a:gd name="T77" fmla="*/ 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8" h="2083">
                <a:moveTo>
                  <a:pt x="316" y="0"/>
                </a:moveTo>
                <a:lnTo>
                  <a:pt x="459" y="30"/>
                </a:lnTo>
                <a:lnTo>
                  <a:pt x="582" y="149"/>
                </a:lnTo>
                <a:lnTo>
                  <a:pt x="619" y="254"/>
                </a:lnTo>
                <a:lnTo>
                  <a:pt x="647" y="352"/>
                </a:lnTo>
                <a:lnTo>
                  <a:pt x="841" y="542"/>
                </a:lnTo>
                <a:lnTo>
                  <a:pt x="891" y="559"/>
                </a:lnTo>
                <a:lnTo>
                  <a:pt x="960" y="441"/>
                </a:lnTo>
                <a:lnTo>
                  <a:pt x="1204" y="417"/>
                </a:lnTo>
                <a:lnTo>
                  <a:pt x="1249" y="400"/>
                </a:lnTo>
                <a:lnTo>
                  <a:pt x="1297" y="481"/>
                </a:lnTo>
                <a:lnTo>
                  <a:pt x="1340" y="564"/>
                </a:lnTo>
                <a:lnTo>
                  <a:pt x="1378" y="651"/>
                </a:lnTo>
                <a:lnTo>
                  <a:pt x="1411" y="741"/>
                </a:lnTo>
                <a:lnTo>
                  <a:pt x="1440" y="832"/>
                </a:lnTo>
                <a:lnTo>
                  <a:pt x="1464" y="927"/>
                </a:lnTo>
                <a:lnTo>
                  <a:pt x="1483" y="1022"/>
                </a:lnTo>
                <a:lnTo>
                  <a:pt x="1497" y="1121"/>
                </a:lnTo>
                <a:lnTo>
                  <a:pt x="1505" y="1221"/>
                </a:lnTo>
                <a:lnTo>
                  <a:pt x="1508" y="1322"/>
                </a:lnTo>
                <a:lnTo>
                  <a:pt x="1505" y="1425"/>
                </a:lnTo>
                <a:lnTo>
                  <a:pt x="1497" y="1526"/>
                </a:lnTo>
                <a:lnTo>
                  <a:pt x="1483" y="1623"/>
                </a:lnTo>
                <a:lnTo>
                  <a:pt x="1463" y="1720"/>
                </a:lnTo>
                <a:lnTo>
                  <a:pt x="1439" y="1815"/>
                </a:lnTo>
                <a:lnTo>
                  <a:pt x="1409" y="1907"/>
                </a:lnTo>
                <a:lnTo>
                  <a:pt x="1375" y="1996"/>
                </a:lnTo>
                <a:lnTo>
                  <a:pt x="1337" y="2083"/>
                </a:lnTo>
                <a:lnTo>
                  <a:pt x="1345" y="2015"/>
                </a:lnTo>
                <a:lnTo>
                  <a:pt x="1349" y="1945"/>
                </a:lnTo>
                <a:lnTo>
                  <a:pt x="1347" y="1877"/>
                </a:lnTo>
                <a:lnTo>
                  <a:pt x="1341" y="1808"/>
                </a:lnTo>
                <a:lnTo>
                  <a:pt x="1329" y="1741"/>
                </a:lnTo>
                <a:lnTo>
                  <a:pt x="1313" y="1675"/>
                </a:lnTo>
                <a:lnTo>
                  <a:pt x="1293" y="1610"/>
                </a:lnTo>
                <a:lnTo>
                  <a:pt x="1266" y="1547"/>
                </a:lnTo>
                <a:lnTo>
                  <a:pt x="1236" y="1486"/>
                </a:lnTo>
                <a:lnTo>
                  <a:pt x="1201" y="1429"/>
                </a:lnTo>
                <a:lnTo>
                  <a:pt x="1161" y="1373"/>
                </a:lnTo>
                <a:lnTo>
                  <a:pt x="1117" y="1321"/>
                </a:lnTo>
                <a:lnTo>
                  <a:pt x="1071" y="1276"/>
                </a:lnTo>
                <a:lnTo>
                  <a:pt x="1021" y="1233"/>
                </a:lnTo>
                <a:lnTo>
                  <a:pt x="969" y="1195"/>
                </a:lnTo>
                <a:lnTo>
                  <a:pt x="915" y="1162"/>
                </a:lnTo>
                <a:lnTo>
                  <a:pt x="859" y="1134"/>
                </a:lnTo>
                <a:lnTo>
                  <a:pt x="801" y="1111"/>
                </a:lnTo>
                <a:lnTo>
                  <a:pt x="741" y="1093"/>
                </a:lnTo>
                <a:lnTo>
                  <a:pt x="680" y="1080"/>
                </a:lnTo>
                <a:lnTo>
                  <a:pt x="617" y="1072"/>
                </a:lnTo>
                <a:lnTo>
                  <a:pt x="554" y="1069"/>
                </a:lnTo>
                <a:lnTo>
                  <a:pt x="484" y="1072"/>
                </a:lnTo>
                <a:lnTo>
                  <a:pt x="416" y="1082"/>
                </a:lnTo>
                <a:lnTo>
                  <a:pt x="349" y="1098"/>
                </a:lnTo>
                <a:lnTo>
                  <a:pt x="283" y="1120"/>
                </a:lnTo>
                <a:lnTo>
                  <a:pt x="220" y="1148"/>
                </a:lnTo>
                <a:lnTo>
                  <a:pt x="160" y="1182"/>
                </a:lnTo>
                <a:lnTo>
                  <a:pt x="338" y="952"/>
                </a:lnTo>
                <a:lnTo>
                  <a:pt x="591" y="812"/>
                </a:lnTo>
                <a:lnTo>
                  <a:pt x="738" y="833"/>
                </a:lnTo>
                <a:lnTo>
                  <a:pt x="751" y="755"/>
                </a:lnTo>
                <a:lnTo>
                  <a:pt x="570" y="556"/>
                </a:lnTo>
                <a:lnTo>
                  <a:pt x="500" y="407"/>
                </a:lnTo>
                <a:lnTo>
                  <a:pt x="400" y="407"/>
                </a:lnTo>
                <a:lnTo>
                  <a:pt x="338" y="367"/>
                </a:lnTo>
                <a:lnTo>
                  <a:pt x="203" y="345"/>
                </a:lnTo>
                <a:lnTo>
                  <a:pt x="175" y="519"/>
                </a:lnTo>
                <a:lnTo>
                  <a:pt x="12" y="484"/>
                </a:lnTo>
                <a:lnTo>
                  <a:pt x="0" y="375"/>
                </a:lnTo>
                <a:lnTo>
                  <a:pt x="125" y="345"/>
                </a:lnTo>
                <a:lnTo>
                  <a:pt x="166" y="151"/>
                </a:lnTo>
                <a:lnTo>
                  <a:pt x="291" y="207"/>
                </a:lnTo>
                <a:lnTo>
                  <a:pt x="287" y="289"/>
                </a:lnTo>
                <a:lnTo>
                  <a:pt x="382" y="332"/>
                </a:lnTo>
                <a:lnTo>
                  <a:pt x="445" y="351"/>
                </a:lnTo>
                <a:lnTo>
                  <a:pt x="522" y="308"/>
                </a:lnTo>
                <a:lnTo>
                  <a:pt x="453" y="220"/>
                </a:lnTo>
                <a:lnTo>
                  <a:pt x="313" y="71"/>
                </a:lnTo>
                <a:lnTo>
                  <a:pt x="316"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2" name="Freeform 292"/>
          <p:cNvSpPr>
            <a:spLocks/>
          </p:cNvSpPr>
          <p:nvPr/>
        </p:nvSpPr>
        <p:spPr bwMode="auto">
          <a:xfrm>
            <a:off x="7639229" y="4456396"/>
            <a:ext cx="40091" cy="35871"/>
          </a:xfrm>
          <a:custGeom>
            <a:avLst/>
            <a:gdLst>
              <a:gd name="T0" fmla="*/ 118 w 208"/>
              <a:gd name="T1" fmla="*/ 0 h 197"/>
              <a:gd name="T2" fmla="*/ 208 w 208"/>
              <a:gd name="T3" fmla="*/ 45 h 197"/>
              <a:gd name="T4" fmla="*/ 186 w 208"/>
              <a:gd name="T5" fmla="*/ 66 h 197"/>
              <a:gd name="T6" fmla="*/ 165 w 208"/>
              <a:gd name="T7" fmla="*/ 89 h 197"/>
              <a:gd name="T8" fmla="*/ 147 w 208"/>
              <a:gd name="T9" fmla="*/ 109 h 197"/>
              <a:gd name="T10" fmla="*/ 130 w 208"/>
              <a:gd name="T11" fmla="*/ 131 h 197"/>
              <a:gd name="T12" fmla="*/ 81 w 208"/>
              <a:gd name="T13" fmla="*/ 132 h 197"/>
              <a:gd name="T14" fmla="*/ 29 w 208"/>
              <a:gd name="T15" fmla="*/ 197 h 197"/>
              <a:gd name="T16" fmla="*/ 0 w 208"/>
              <a:gd name="T17" fmla="*/ 61 h 197"/>
              <a:gd name="T18" fmla="*/ 118 w 208"/>
              <a:gd name="T1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197">
                <a:moveTo>
                  <a:pt x="118" y="0"/>
                </a:moveTo>
                <a:lnTo>
                  <a:pt x="208" y="45"/>
                </a:lnTo>
                <a:lnTo>
                  <a:pt x="186" y="66"/>
                </a:lnTo>
                <a:lnTo>
                  <a:pt x="165" y="89"/>
                </a:lnTo>
                <a:lnTo>
                  <a:pt x="147" y="109"/>
                </a:lnTo>
                <a:lnTo>
                  <a:pt x="130" y="131"/>
                </a:lnTo>
                <a:lnTo>
                  <a:pt x="81" y="132"/>
                </a:lnTo>
                <a:lnTo>
                  <a:pt x="29" y="197"/>
                </a:lnTo>
                <a:lnTo>
                  <a:pt x="0" y="61"/>
                </a:lnTo>
                <a:lnTo>
                  <a:pt x="118"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3" name="Freeform 293"/>
          <p:cNvSpPr>
            <a:spLocks/>
          </p:cNvSpPr>
          <p:nvPr/>
        </p:nvSpPr>
        <p:spPr bwMode="auto">
          <a:xfrm>
            <a:off x="7738400" y="4728589"/>
            <a:ext cx="69632" cy="27431"/>
          </a:xfrm>
          <a:custGeom>
            <a:avLst/>
            <a:gdLst>
              <a:gd name="T0" fmla="*/ 368 w 368"/>
              <a:gd name="T1" fmla="*/ 0 h 153"/>
              <a:gd name="T2" fmla="*/ 298 w 368"/>
              <a:gd name="T3" fmla="*/ 38 h 153"/>
              <a:gd name="T4" fmla="*/ 227 w 368"/>
              <a:gd name="T5" fmla="*/ 73 h 153"/>
              <a:gd name="T6" fmla="*/ 152 w 368"/>
              <a:gd name="T7" fmla="*/ 105 h 153"/>
              <a:gd name="T8" fmla="*/ 77 w 368"/>
              <a:gd name="T9" fmla="*/ 131 h 153"/>
              <a:gd name="T10" fmla="*/ 0 w 368"/>
              <a:gd name="T11" fmla="*/ 153 h 153"/>
              <a:gd name="T12" fmla="*/ 28 w 368"/>
              <a:gd name="T13" fmla="*/ 44 h 153"/>
              <a:gd name="T14" fmla="*/ 83 w 368"/>
              <a:gd name="T15" fmla="*/ 5 h 153"/>
              <a:gd name="T16" fmla="*/ 148 w 368"/>
              <a:gd name="T17" fmla="*/ 13 h 153"/>
              <a:gd name="T18" fmla="*/ 215 w 368"/>
              <a:gd name="T19" fmla="*/ 16 h 153"/>
              <a:gd name="T20" fmla="*/ 266 w 368"/>
              <a:gd name="T21" fmla="*/ 14 h 153"/>
              <a:gd name="T22" fmla="*/ 317 w 368"/>
              <a:gd name="T23" fmla="*/ 9 h 153"/>
              <a:gd name="T24" fmla="*/ 368 w 368"/>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153">
                <a:moveTo>
                  <a:pt x="368" y="0"/>
                </a:moveTo>
                <a:lnTo>
                  <a:pt x="298" y="38"/>
                </a:lnTo>
                <a:lnTo>
                  <a:pt x="227" y="73"/>
                </a:lnTo>
                <a:lnTo>
                  <a:pt x="152" y="105"/>
                </a:lnTo>
                <a:lnTo>
                  <a:pt x="77" y="131"/>
                </a:lnTo>
                <a:lnTo>
                  <a:pt x="0" y="153"/>
                </a:lnTo>
                <a:lnTo>
                  <a:pt x="28" y="44"/>
                </a:lnTo>
                <a:lnTo>
                  <a:pt x="83" y="5"/>
                </a:lnTo>
                <a:lnTo>
                  <a:pt x="148" y="13"/>
                </a:lnTo>
                <a:lnTo>
                  <a:pt x="215" y="16"/>
                </a:lnTo>
                <a:lnTo>
                  <a:pt x="266" y="14"/>
                </a:lnTo>
                <a:lnTo>
                  <a:pt x="317" y="9"/>
                </a:lnTo>
                <a:lnTo>
                  <a:pt x="368"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4" name="Freeform 294"/>
          <p:cNvSpPr>
            <a:spLocks/>
          </p:cNvSpPr>
          <p:nvPr/>
        </p:nvSpPr>
        <p:spPr bwMode="auto">
          <a:xfrm>
            <a:off x="7375475" y="4321355"/>
            <a:ext cx="331275" cy="443106"/>
          </a:xfrm>
          <a:custGeom>
            <a:avLst/>
            <a:gdLst>
              <a:gd name="T0" fmla="*/ 210 w 1723"/>
              <a:gd name="T1" fmla="*/ 95 h 2519"/>
              <a:gd name="T2" fmla="*/ 468 w 1723"/>
              <a:gd name="T3" fmla="*/ 157 h 2519"/>
              <a:gd name="T4" fmla="*/ 884 w 1723"/>
              <a:gd name="T5" fmla="*/ 389 h 2519"/>
              <a:gd name="T6" fmla="*/ 1103 w 1723"/>
              <a:gd name="T7" fmla="*/ 976 h 2519"/>
              <a:gd name="T8" fmla="*/ 1141 w 1723"/>
              <a:gd name="T9" fmla="*/ 862 h 2519"/>
              <a:gd name="T10" fmla="*/ 1389 w 1723"/>
              <a:gd name="T11" fmla="*/ 1094 h 2519"/>
              <a:gd name="T12" fmla="*/ 1344 w 1723"/>
              <a:gd name="T13" fmla="*/ 1213 h 2519"/>
              <a:gd name="T14" fmla="*/ 1316 w 1723"/>
              <a:gd name="T15" fmla="*/ 1341 h 2519"/>
              <a:gd name="T16" fmla="*/ 1307 w 1723"/>
              <a:gd name="T17" fmla="*/ 1472 h 2519"/>
              <a:gd name="T18" fmla="*/ 1317 w 1723"/>
              <a:gd name="T19" fmla="*/ 1609 h 2519"/>
              <a:gd name="T20" fmla="*/ 1346 w 1723"/>
              <a:gd name="T21" fmla="*/ 1741 h 2519"/>
              <a:gd name="T22" fmla="*/ 1394 w 1723"/>
              <a:gd name="T23" fmla="*/ 1865 h 2519"/>
              <a:gd name="T24" fmla="*/ 1459 w 1723"/>
              <a:gd name="T25" fmla="*/ 1979 h 2519"/>
              <a:gd name="T26" fmla="*/ 1541 w 1723"/>
              <a:gd name="T27" fmla="*/ 2083 h 2519"/>
              <a:gd name="T28" fmla="*/ 1628 w 1723"/>
              <a:gd name="T29" fmla="*/ 2165 h 2519"/>
              <a:gd name="T30" fmla="*/ 1723 w 1723"/>
              <a:gd name="T31" fmla="*/ 2230 h 2519"/>
              <a:gd name="T32" fmla="*/ 1714 w 1723"/>
              <a:gd name="T33" fmla="*/ 2268 h 2519"/>
              <a:gd name="T34" fmla="*/ 1708 w 1723"/>
              <a:gd name="T35" fmla="*/ 2294 h 2519"/>
              <a:gd name="T36" fmla="*/ 1706 w 1723"/>
              <a:gd name="T37" fmla="*/ 2304 h 2519"/>
              <a:gd name="T38" fmla="*/ 1659 w 1723"/>
              <a:gd name="T39" fmla="*/ 2513 h 2519"/>
              <a:gd name="T40" fmla="*/ 1530 w 1723"/>
              <a:gd name="T41" fmla="*/ 2519 h 2519"/>
              <a:gd name="T42" fmla="*/ 1338 w 1723"/>
              <a:gd name="T43" fmla="*/ 2506 h 2519"/>
              <a:gd name="T44" fmla="*/ 1154 w 1723"/>
              <a:gd name="T45" fmla="*/ 2468 h 2519"/>
              <a:gd name="T46" fmla="*/ 977 w 1723"/>
              <a:gd name="T47" fmla="*/ 2407 h 2519"/>
              <a:gd name="T48" fmla="*/ 810 w 1723"/>
              <a:gd name="T49" fmla="*/ 2325 h 2519"/>
              <a:gd name="T50" fmla="*/ 656 w 1723"/>
              <a:gd name="T51" fmla="*/ 2222 h 2519"/>
              <a:gd name="T52" fmla="*/ 514 w 1723"/>
              <a:gd name="T53" fmla="*/ 2101 h 2519"/>
              <a:gd name="T54" fmla="*/ 387 w 1723"/>
              <a:gd name="T55" fmla="*/ 1963 h 2519"/>
              <a:gd name="T56" fmla="*/ 274 w 1723"/>
              <a:gd name="T57" fmla="*/ 1809 h 2519"/>
              <a:gd name="T58" fmla="*/ 180 w 1723"/>
              <a:gd name="T59" fmla="*/ 1641 h 2519"/>
              <a:gd name="T60" fmla="*/ 103 w 1723"/>
              <a:gd name="T61" fmla="*/ 1461 h 2519"/>
              <a:gd name="T62" fmla="*/ 47 w 1723"/>
              <a:gd name="T63" fmla="*/ 1270 h 2519"/>
              <a:gd name="T64" fmla="*/ 12 w 1723"/>
              <a:gd name="T65" fmla="*/ 1070 h 2519"/>
              <a:gd name="T66" fmla="*/ 0 w 1723"/>
              <a:gd name="T67" fmla="*/ 862 h 2519"/>
              <a:gd name="T68" fmla="*/ 11 w 1723"/>
              <a:gd name="T69" fmla="*/ 662 h 2519"/>
              <a:gd name="T70" fmla="*/ 44 w 1723"/>
              <a:gd name="T71" fmla="*/ 470 h 2519"/>
              <a:gd name="T72" fmla="*/ 96 w 1723"/>
              <a:gd name="T73" fmla="*/ 285 h 2519"/>
              <a:gd name="T74" fmla="*/ 168 w 1723"/>
              <a:gd name="T75" fmla="*/ 111 h 2519"/>
              <a:gd name="T76" fmla="*/ 320 w 1723"/>
              <a:gd name="T77" fmla="*/ 0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23" h="2519">
                <a:moveTo>
                  <a:pt x="320" y="0"/>
                </a:moveTo>
                <a:lnTo>
                  <a:pt x="210" y="95"/>
                </a:lnTo>
                <a:lnTo>
                  <a:pt x="296" y="157"/>
                </a:lnTo>
                <a:lnTo>
                  <a:pt x="468" y="157"/>
                </a:lnTo>
                <a:lnTo>
                  <a:pt x="724" y="107"/>
                </a:lnTo>
                <a:lnTo>
                  <a:pt x="884" y="389"/>
                </a:lnTo>
                <a:lnTo>
                  <a:pt x="884" y="655"/>
                </a:lnTo>
                <a:lnTo>
                  <a:pt x="1103" y="976"/>
                </a:lnTo>
                <a:lnTo>
                  <a:pt x="1141" y="976"/>
                </a:lnTo>
                <a:lnTo>
                  <a:pt x="1141" y="862"/>
                </a:lnTo>
                <a:lnTo>
                  <a:pt x="1225" y="1054"/>
                </a:lnTo>
                <a:lnTo>
                  <a:pt x="1389" y="1094"/>
                </a:lnTo>
                <a:lnTo>
                  <a:pt x="1365" y="1153"/>
                </a:lnTo>
                <a:lnTo>
                  <a:pt x="1344" y="1213"/>
                </a:lnTo>
                <a:lnTo>
                  <a:pt x="1328" y="1277"/>
                </a:lnTo>
                <a:lnTo>
                  <a:pt x="1316" y="1341"/>
                </a:lnTo>
                <a:lnTo>
                  <a:pt x="1309" y="1406"/>
                </a:lnTo>
                <a:lnTo>
                  <a:pt x="1307" y="1472"/>
                </a:lnTo>
                <a:lnTo>
                  <a:pt x="1309" y="1542"/>
                </a:lnTo>
                <a:lnTo>
                  <a:pt x="1317" y="1609"/>
                </a:lnTo>
                <a:lnTo>
                  <a:pt x="1329" y="1676"/>
                </a:lnTo>
                <a:lnTo>
                  <a:pt x="1346" y="1741"/>
                </a:lnTo>
                <a:lnTo>
                  <a:pt x="1368" y="1803"/>
                </a:lnTo>
                <a:lnTo>
                  <a:pt x="1394" y="1865"/>
                </a:lnTo>
                <a:lnTo>
                  <a:pt x="1424" y="1923"/>
                </a:lnTo>
                <a:lnTo>
                  <a:pt x="1459" y="1979"/>
                </a:lnTo>
                <a:lnTo>
                  <a:pt x="1498" y="2032"/>
                </a:lnTo>
                <a:lnTo>
                  <a:pt x="1541" y="2083"/>
                </a:lnTo>
                <a:lnTo>
                  <a:pt x="1583" y="2126"/>
                </a:lnTo>
                <a:lnTo>
                  <a:pt x="1628" y="2165"/>
                </a:lnTo>
                <a:lnTo>
                  <a:pt x="1675" y="2200"/>
                </a:lnTo>
                <a:lnTo>
                  <a:pt x="1723" y="2230"/>
                </a:lnTo>
                <a:lnTo>
                  <a:pt x="1718" y="2251"/>
                </a:lnTo>
                <a:lnTo>
                  <a:pt x="1714" y="2268"/>
                </a:lnTo>
                <a:lnTo>
                  <a:pt x="1711" y="2283"/>
                </a:lnTo>
                <a:lnTo>
                  <a:pt x="1708" y="2294"/>
                </a:lnTo>
                <a:lnTo>
                  <a:pt x="1706" y="2302"/>
                </a:lnTo>
                <a:lnTo>
                  <a:pt x="1706" y="2304"/>
                </a:lnTo>
                <a:lnTo>
                  <a:pt x="1722" y="2505"/>
                </a:lnTo>
                <a:lnTo>
                  <a:pt x="1659" y="2513"/>
                </a:lnTo>
                <a:lnTo>
                  <a:pt x="1594" y="2517"/>
                </a:lnTo>
                <a:lnTo>
                  <a:pt x="1530" y="2519"/>
                </a:lnTo>
                <a:lnTo>
                  <a:pt x="1433" y="2516"/>
                </a:lnTo>
                <a:lnTo>
                  <a:pt x="1338" y="2506"/>
                </a:lnTo>
                <a:lnTo>
                  <a:pt x="1245" y="2490"/>
                </a:lnTo>
                <a:lnTo>
                  <a:pt x="1154" y="2468"/>
                </a:lnTo>
                <a:lnTo>
                  <a:pt x="1064" y="2441"/>
                </a:lnTo>
                <a:lnTo>
                  <a:pt x="977" y="2407"/>
                </a:lnTo>
                <a:lnTo>
                  <a:pt x="893" y="2369"/>
                </a:lnTo>
                <a:lnTo>
                  <a:pt x="810" y="2325"/>
                </a:lnTo>
                <a:lnTo>
                  <a:pt x="732" y="2276"/>
                </a:lnTo>
                <a:lnTo>
                  <a:pt x="656" y="2222"/>
                </a:lnTo>
                <a:lnTo>
                  <a:pt x="583" y="2164"/>
                </a:lnTo>
                <a:lnTo>
                  <a:pt x="514" y="2101"/>
                </a:lnTo>
                <a:lnTo>
                  <a:pt x="448" y="2034"/>
                </a:lnTo>
                <a:lnTo>
                  <a:pt x="387" y="1963"/>
                </a:lnTo>
                <a:lnTo>
                  <a:pt x="328" y="1888"/>
                </a:lnTo>
                <a:lnTo>
                  <a:pt x="274" y="1809"/>
                </a:lnTo>
                <a:lnTo>
                  <a:pt x="225" y="1727"/>
                </a:lnTo>
                <a:lnTo>
                  <a:pt x="180" y="1641"/>
                </a:lnTo>
                <a:lnTo>
                  <a:pt x="139" y="1553"/>
                </a:lnTo>
                <a:lnTo>
                  <a:pt x="103" y="1461"/>
                </a:lnTo>
                <a:lnTo>
                  <a:pt x="72" y="1367"/>
                </a:lnTo>
                <a:lnTo>
                  <a:pt x="47" y="1270"/>
                </a:lnTo>
                <a:lnTo>
                  <a:pt x="27" y="1171"/>
                </a:lnTo>
                <a:lnTo>
                  <a:pt x="12" y="1070"/>
                </a:lnTo>
                <a:lnTo>
                  <a:pt x="3" y="968"/>
                </a:lnTo>
                <a:lnTo>
                  <a:pt x="0" y="862"/>
                </a:lnTo>
                <a:lnTo>
                  <a:pt x="3" y="761"/>
                </a:lnTo>
                <a:lnTo>
                  <a:pt x="11" y="662"/>
                </a:lnTo>
                <a:lnTo>
                  <a:pt x="25" y="565"/>
                </a:lnTo>
                <a:lnTo>
                  <a:pt x="44" y="470"/>
                </a:lnTo>
                <a:lnTo>
                  <a:pt x="68" y="376"/>
                </a:lnTo>
                <a:lnTo>
                  <a:pt x="96" y="285"/>
                </a:lnTo>
                <a:lnTo>
                  <a:pt x="131" y="197"/>
                </a:lnTo>
                <a:lnTo>
                  <a:pt x="168" y="111"/>
                </a:lnTo>
                <a:lnTo>
                  <a:pt x="210" y="27"/>
                </a:lnTo>
                <a:lnTo>
                  <a:pt x="32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5" name="Freeform 295"/>
          <p:cNvSpPr>
            <a:spLocks noEditPoints="1"/>
          </p:cNvSpPr>
          <p:nvPr/>
        </p:nvSpPr>
        <p:spPr bwMode="auto">
          <a:xfrm>
            <a:off x="7442996" y="4182093"/>
            <a:ext cx="350265" cy="105501"/>
          </a:xfrm>
          <a:custGeom>
            <a:avLst/>
            <a:gdLst>
              <a:gd name="T0" fmla="*/ 782 w 1831"/>
              <a:gd name="T1" fmla="*/ 179 h 603"/>
              <a:gd name="T2" fmla="*/ 779 w 1831"/>
              <a:gd name="T3" fmla="*/ 185 h 603"/>
              <a:gd name="T4" fmla="*/ 773 w 1831"/>
              <a:gd name="T5" fmla="*/ 194 h 603"/>
              <a:gd name="T6" fmla="*/ 763 w 1831"/>
              <a:gd name="T7" fmla="*/ 204 h 603"/>
              <a:gd name="T8" fmla="*/ 750 w 1831"/>
              <a:gd name="T9" fmla="*/ 214 h 603"/>
              <a:gd name="T10" fmla="*/ 737 w 1831"/>
              <a:gd name="T11" fmla="*/ 225 h 603"/>
              <a:gd name="T12" fmla="*/ 724 w 1831"/>
              <a:gd name="T13" fmla="*/ 235 h 603"/>
              <a:gd name="T14" fmla="*/ 711 w 1831"/>
              <a:gd name="T15" fmla="*/ 246 h 603"/>
              <a:gd name="T16" fmla="*/ 699 w 1831"/>
              <a:gd name="T17" fmla="*/ 254 h 603"/>
              <a:gd name="T18" fmla="*/ 690 w 1831"/>
              <a:gd name="T19" fmla="*/ 261 h 603"/>
              <a:gd name="T20" fmla="*/ 683 w 1831"/>
              <a:gd name="T21" fmla="*/ 266 h 603"/>
              <a:gd name="T22" fmla="*/ 681 w 1831"/>
              <a:gd name="T23" fmla="*/ 267 h 603"/>
              <a:gd name="T24" fmla="*/ 782 w 1831"/>
              <a:gd name="T25" fmla="*/ 331 h 603"/>
              <a:gd name="T26" fmla="*/ 990 w 1831"/>
              <a:gd name="T27" fmla="*/ 271 h 603"/>
              <a:gd name="T28" fmla="*/ 941 w 1831"/>
              <a:gd name="T29" fmla="*/ 179 h 603"/>
              <a:gd name="T30" fmla="*/ 851 w 1831"/>
              <a:gd name="T31" fmla="*/ 210 h 603"/>
              <a:gd name="T32" fmla="*/ 782 w 1831"/>
              <a:gd name="T33" fmla="*/ 179 h 603"/>
              <a:gd name="T34" fmla="*/ 1401 w 1831"/>
              <a:gd name="T35" fmla="*/ 72 h 603"/>
              <a:gd name="T36" fmla="*/ 1244 w 1831"/>
              <a:gd name="T37" fmla="*/ 166 h 603"/>
              <a:gd name="T38" fmla="*/ 1155 w 1831"/>
              <a:gd name="T39" fmla="*/ 226 h 603"/>
              <a:gd name="T40" fmla="*/ 1217 w 1831"/>
              <a:gd name="T41" fmla="*/ 270 h 603"/>
              <a:gd name="T42" fmla="*/ 1356 w 1831"/>
              <a:gd name="T43" fmla="*/ 255 h 603"/>
              <a:gd name="T44" fmla="*/ 1502 w 1831"/>
              <a:gd name="T45" fmla="*/ 135 h 603"/>
              <a:gd name="T46" fmla="*/ 1401 w 1831"/>
              <a:gd name="T47" fmla="*/ 72 h 603"/>
              <a:gd name="T48" fmla="*/ 1180 w 1831"/>
              <a:gd name="T49" fmla="*/ 0 h 603"/>
              <a:gd name="T50" fmla="*/ 1180 w 1831"/>
              <a:gd name="T51" fmla="*/ 0 h 603"/>
              <a:gd name="T52" fmla="*/ 1267 w 1831"/>
              <a:gd name="T53" fmla="*/ 4 h 603"/>
              <a:gd name="T54" fmla="*/ 1352 w 1831"/>
              <a:gd name="T55" fmla="*/ 11 h 603"/>
              <a:gd name="T56" fmla="*/ 1436 w 1831"/>
              <a:gd name="T57" fmla="*/ 24 h 603"/>
              <a:gd name="T58" fmla="*/ 1519 w 1831"/>
              <a:gd name="T59" fmla="*/ 43 h 603"/>
              <a:gd name="T60" fmla="*/ 1600 w 1831"/>
              <a:gd name="T61" fmla="*/ 66 h 603"/>
              <a:gd name="T62" fmla="*/ 1679 w 1831"/>
              <a:gd name="T63" fmla="*/ 93 h 603"/>
              <a:gd name="T64" fmla="*/ 1756 w 1831"/>
              <a:gd name="T65" fmla="*/ 124 h 603"/>
              <a:gd name="T66" fmla="*/ 1831 w 1831"/>
              <a:gd name="T67" fmla="*/ 160 h 603"/>
              <a:gd name="T68" fmla="*/ 1776 w 1831"/>
              <a:gd name="T69" fmla="*/ 169 h 603"/>
              <a:gd name="T70" fmla="*/ 1626 w 1831"/>
              <a:gd name="T71" fmla="*/ 145 h 603"/>
              <a:gd name="T72" fmla="*/ 1521 w 1831"/>
              <a:gd name="T73" fmla="*/ 221 h 603"/>
              <a:gd name="T74" fmla="*/ 1445 w 1831"/>
              <a:gd name="T75" fmla="*/ 311 h 603"/>
              <a:gd name="T76" fmla="*/ 1171 w 1831"/>
              <a:gd name="T77" fmla="*/ 338 h 603"/>
              <a:gd name="T78" fmla="*/ 1059 w 1831"/>
              <a:gd name="T79" fmla="*/ 319 h 603"/>
              <a:gd name="T80" fmla="*/ 981 w 1831"/>
              <a:gd name="T81" fmla="*/ 449 h 603"/>
              <a:gd name="T82" fmla="*/ 757 w 1831"/>
              <a:gd name="T83" fmla="*/ 463 h 603"/>
              <a:gd name="T84" fmla="*/ 616 w 1831"/>
              <a:gd name="T85" fmla="*/ 420 h 603"/>
              <a:gd name="T86" fmla="*/ 490 w 1831"/>
              <a:gd name="T87" fmla="*/ 494 h 603"/>
              <a:gd name="T88" fmla="*/ 218 w 1831"/>
              <a:gd name="T89" fmla="*/ 535 h 603"/>
              <a:gd name="T90" fmla="*/ 0 w 1831"/>
              <a:gd name="T91" fmla="*/ 603 h 603"/>
              <a:gd name="T92" fmla="*/ 0 w 1831"/>
              <a:gd name="T93" fmla="*/ 603 h 603"/>
              <a:gd name="T94" fmla="*/ 58 w 1831"/>
              <a:gd name="T95" fmla="*/ 531 h 603"/>
              <a:gd name="T96" fmla="*/ 120 w 1831"/>
              <a:gd name="T97" fmla="*/ 463 h 603"/>
              <a:gd name="T98" fmla="*/ 185 w 1831"/>
              <a:gd name="T99" fmla="*/ 399 h 603"/>
              <a:gd name="T100" fmla="*/ 253 w 1831"/>
              <a:gd name="T101" fmla="*/ 338 h 603"/>
              <a:gd name="T102" fmla="*/ 325 w 1831"/>
              <a:gd name="T103" fmla="*/ 283 h 603"/>
              <a:gd name="T104" fmla="*/ 400 w 1831"/>
              <a:gd name="T105" fmla="*/ 232 h 603"/>
              <a:gd name="T106" fmla="*/ 477 w 1831"/>
              <a:gd name="T107" fmla="*/ 185 h 603"/>
              <a:gd name="T108" fmla="*/ 558 w 1831"/>
              <a:gd name="T109" fmla="*/ 144 h 603"/>
              <a:gd name="T110" fmla="*/ 640 w 1831"/>
              <a:gd name="T111" fmla="*/ 107 h 603"/>
              <a:gd name="T112" fmla="*/ 725 w 1831"/>
              <a:gd name="T113" fmla="*/ 75 h 603"/>
              <a:gd name="T114" fmla="*/ 813 w 1831"/>
              <a:gd name="T115" fmla="*/ 49 h 603"/>
              <a:gd name="T116" fmla="*/ 902 w 1831"/>
              <a:gd name="T117" fmla="*/ 27 h 603"/>
              <a:gd name="T118" fmla="*/ 992 w 1831"/>
              <a:gd name="T119" fmla="*/ 13 h 603"/>
              <a:gd name="T120" fmla="*/ 1086 w 1831"/>
              <a:gd name="T121" fmla="*/ 4 h 603"/>
              <a:gd name="T122" fmla="*/ 1180 w 1831"/>
              <a:gd name="T123" fmla="*/ 0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1" h="603">
                <a:moveTo>
                  <a:pt x="782" y="179"/>
                </a:moveTo>
                <a:lnTo>
                  <a:pt x="779" y="185"/>
                </a:lnTo>
                <a:lnTo>
                  <a:pt x="773" y="194"/>
                </a:lnTo>
                <a:lnTo>
                  <a:pt x="763" y="204"/>
                </a:lnTo>
                <a:lnTo>
                  <a:pt x="750" y="214"/>
                </a:lnTo>
                <a:lnTo>
                  <a:pt x="737" y="225"/>
                </a:lnTo>
                <a:lnTo>
                  <a:pt x="724" y="235"/>
                </a:lnTo>
                <a:lnTo>
                  <a:pt x="711" y="246"/>
                </a:lnTo>
                <a:lnTo>
                  <a:pt x="699" y="254"/>
                </a:lnTo>
                <a:lnTo>
                  <a:pt x="690" y="261"/>
                </a:lnTo>
                <a:lnTo>
                  <a:pt x="683" y="266"/>
                </a:lnTo>
                <a:lnTo>
                  <a:pt x="681" y="267"/>
                </a:lnTo>
                <a:lnTo>
                  <a:pt x="782" y="331"/>
                </a:lnTo>
                <a:lnTo>
                  <a:pt x="990" y="271"/>
                </a:lnTo>
                <a:lnTo>
                  <a:pt x="941" y="179"/>
                </a:lnTo>
                <a:lnTo>
                  <a:pt x="851" y="210"/>
                </a:lnTo>
                <a:lnTo>
                  <a:pt x="782" y="179"/>
                </a:lnTo>
                <a:close/>
                <a:moveTo>
                  <a:pt x="1401" y="72"/>
                </a:moveTo>
                <a:lnTo>
                  <a:pt x="1244" y="166"/>
                </a:lnTo>
                <a:lnTo>
                  <a:pt x="1155" y="226"/>
                </a:lnTo>
                <a:lnTo>
                  <a:pt x="1217" y="270"/>
                </a:lnTo>
                <a:lnTo>
                  <a:pt x="1356" y="255"/>
                </a:lnTo>
                <a:lnTo>
                  <a:pt x="1502" y="135"/>
                </a:lnTo>
                <a:lnTo>
                  <a:pt x="1401" y="72"/>
                </a:lnTo>
                <a:close/>
                <a:moveTo>
                  <a:pt x="1180" y="0"/>
                </a:moveTo>
                <a:lnTo>
                  <a:pt x="1180" y="0"/>
                </a:lnTo>
                <a:lnTo>
                  <a:pt x="1267" y="4"/>
                </a:lnTo>
                <a:lnTo>
                  <a:pt x="1352" y="11"/>
                </a:lnTo>
                <a:lnTo>
                  <a:pt x="1436" y="24"/>
                </a:lnTo>
                <a:lnTo>
                  <a:pt x="1519" y="43"/>
                </a:lnTo>
                <a:lnTo>
                  <a:pt x="1600" y="66"/>
                </a:lnTo>
                <a:lnTo>
                  <a:pt x="1679" y="93"/>
                </a:lnTo>
                <a:lnTo>
                  <a:pt x="1756" y="124"/>
                </a:lnTo>
                <a:lnTo>
                  <a:pt x="1831" y="160"/>
                </a:lnTo>
                <a:lnTo>
                  <a:pt x="1776" y="169"/>
                </a:lnTo>
                <a:lnTo>
                  <a:pt x="1626" y="145"/>
                </a:lnTo>
                <a:lnTo>
                  <a:pt x="1521" y="221"/>
                </a:lnTo>
                <a:lnTo>
                  <a:pt x="1445" y="311"/>
                </a:lnTo>
                <a:lnTo>
                  <a:pt x="1171" y="338"/>
                </a:lnTo>
                <a:lnTo>
                  <a:pt x="1059" y="319"/>
                </a:lnTo>
                <a:lnTo>
                  <a:pt x="981" y="449"/>
                </a:lnTo>
                <a:lnTo>
                  <a:pt x="757" y="463"/>
                </a:lnTo>
                <a:lnTo>
                  <a:pt x="616" y="420"/>
                </a:lnTo>
                <a:lnTo>
                  <a:pt x="490" y="494"/>
                </a:lnTo>
                <a:lnTo>
                  <a:pt x="218" y="535"/>
                </a:lnTo>
                <a:lnTo>
                  <a:pt x="0" y="603"/>
                </a:lnTo>
                <a:lnTo>
                  <a:pt x="0" y="603"/>
                </a:lnTo>
                <a:lnTo>
                  <a:pt x="58" y="531"/>
                </a:lnTo>
                <a:lnTo>
                  <a:pt x="120" y="463"/>
                </a:lnTo>
                <a:lnTo>
                  <a:pt x="185" y="399"/>
                </a:lnTo>
                <a:lnTo>
                  <a:pt x="253" y="338"/>
                </a:lnTo>
                <a:lnTo>
                  <a:pt x="325" y="283"/>
                </a:lnTo>
                <a:lnTo>
                  <a:pt x="400" y="232"/>
                </a:lnTo>
                <a:lnTo>
                  <a:pt x="477" y="185"/>
                </a:lnTo>
                <a:lnTo>
                  <a:pt x="558" y="144"/>
                </a:lnTo>
                <a:lnTo>
                  <a:pt x="640" y="107"/>
                </a:lnTo>
                <a:lnTo>
                  <a:pt x="725" y="75"/>
                </a:lnTo>
                <a:lnTo>
                  <a:pt x="813" y="49"/>
                </a:lnTo>
                <a:lnTo>
                  <a:pt x="902" y="27"/>
                </a:lnTo>
                <a:lnTo>
                  <a:pt x="992" y="13"/>
                </a:lnTo>
                <a:lnTo>
                  <a:pt x="1086" y="4"/>
                </a:lnTo>
                <a:lnTo>
                  <a:pt x="118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7" name="Freeform 412"/>
          <p:cNvSpPr>
            <a:spLocks/>
          </p:cNvSpPr>
          <p:nvPr/>
        </p:nvSpPr>
        <p:spPr bwMode="auto">
          <a:xfrm>
            <a:off x="6023935" y="1569219"/>
            <a:ext cx="144129" cy="144128"/>
          </a:xfrm>
          <a:custGeom>
            <a:avLst/>
            <a:gdLst>
              <a:gd name="T0" fmla="*/ 343 w 686"/>
              <a:gd name="T1" fmla="*/ 0 h 686"/>
              <a:gd name="T2" fmla="*/ 390 w 686"/>
              <a:gd name="T3" fmla="*/ 3 h 686"/>
              <a:gd name="T4" fmla="*/ 435 w 686"/>
              <a:gd name="T5" fmla="*/ 12 h 686"/>
              <a:gd name="T6" fmla="*/ 477 w 686"/>
              <a:gd name="T7" fmla="*/ 27 h 686"/>
              <a:gd name="T8" fmla="*/ 517 w 686"/>
              <a:gd name="T9" fmla="*/ 46 h 686"/>
              <a:gd name="T10" fmla="*/ 553 w 686"/>
              <a:gd name="T11" fmla="*/ 71 h 686"/>
              <a:gd name="T12" fmla="*/ 586 w 686"/>
              <a:gd name="T13" fmla="*/ 100 h 686"/>
              <a:gd name="T14" fmla="*/ 615 w 686"/>
              <a:gd name="T15" fmla="*/ 133 h 686"/>
              <a:gd name="T16" fmla="*/ 640 w 686"/>
              <a:gd name="T17" fmla="*/ 169 h 686"/>
              <a:gd name="T18" fmla="*/ 659 w 686"/>
              <a:gd name="T19" fmla="*/ 209 h 686"/>
              <a:gd name="T20" fmla="*/ 674 w 686"/>
              <a:gd name="T21" fmla="*/ 251 h 686"/>
              <a:gd name="T22" fmla="*/ 683 w 686"/>
              <a:gd name="T23" fmla="*/ 296 h 686"/>
              <a:gd name="T24" fmla="*/ 686 w 686"/>
              <a:gd name="T25" fmla="*/ 342 h 686"/>
              <a:gd name="T26" fmla="*/ 683 w 686"/>
              <a:gd name="T27" fmla="*/ 389 h 686"/>
              <a:gd name="T28" fmla="*/ 674 w 686"/>
              <a:gd name="T29" fmla="*/ 434 h 686"/>
              <a:gd name="T30" fmla="*/ 659 w 686"/>
              <a:gd name="T31" fmla="*/ 476 h 686"/>
              <a:gd name="T32" fmla="*/ 640 w 686"/>
              <a:gd name="T33" fmla="*/ 516 h 686"/>
              <a:gd name="T34" fmla="*/ 615 w 686"/>
              <a:gd name="T35" fmla="*/ 552 h 686"/>
              <a:gd name="T36" fmla="*/ 586 w 686"/>
              <a:gd name="T37" fmla="*/ 585 h 686"/>
              <a:gd name="T38" fmla="*/ 553 w 686"/>
              <a:gd name="T39" fmla="*/ 614 h 686"/>
              <a:gd name="T40" fmla="*/ 517 w 686"/>
              <a:gd name="T41" fmla="*/ 639 h 686"/>
              <a:gd name="T42" fmla="*/ 477 w 686"/>
              <a:gd name="T43" fmla="*/ 659 h 686"/>
              <a:gd name="T44" fmla="*/ 435 w 686"/>
              <a:gd name="T45" fmla="*/ 674 h 686"/>
              <a:gd name="T46" fmla="*/ 390 w 686"/>
              <a:gd name="T47" fmla="*/ 682 h 686"/>
              <a:gd name="T48" fmla="*/ 343 w 686"/>
              <a:gd name="T49" fmla="*/ 686 h 686"/>
              <a:gd name="T50" fmla="*/ 296 w 686"/>
              <a:gd name="T51" fmla="*/ 682 h 686"/>
              <a:gd name="T52" fmla="*/ 252 w 686"/>
              <a:gd name="T53" fmla="*/ 674 h 686"/>
              <a:gd name="T54" fmla="*/ 210 w 686"/>
              <a:gd name="T55" fmla="*/ 659 h 686"/>
              <a:gd name="T56" fmla="*/ 170 w 686"/>
              <a:gd name="T57" fmla="*/ 639 h 686"/>
              <a:gd name="T58" fmla="*/ 134 w 686"/>
              <a:gd name="T59" fmla="*/ 614 h 686"/>
              <a:gd name="T60" fmla="*/ 101 w 686"/>
              <a:gd name="T61" fmla="*/ 585 h 686"/>
              <a:gd name="T62" fmla="*/ 72 w 686"/>
              <a:gd name="T63" fmla="*/ 552 h 686"/>
              <a:gd name="T64" fmla="*/ 48 w 686"/>
              <a:gd name="T65" fmla="*/ 516 h 686"/>
              <a:gd name="T66" fmla="*/ 27 w 686"/>
              <a:gd name="T67" fmla="*/ 476 h 686"/>
              <a:gd name="T68" fmla="*/ 13 w 686"/>
              <a:gd name="T69" fmla="*/ 434 h 686"/>
              <a:gd name="T70" fmla="*/ 4 w 686"/>
              <a:gd name="T71" fmla="*/ 389 h 686"/>
              <a:gd name="T72" fmla="*/ 0 w 686"/>
              <a:gd name="T73" fmla="*/ 342 h 686"/>
              <a:gd name="T74" fmla="*/ 4 w 686"/>
              <a:gd name="T75" fmla="*/ 296 h 686"/>
              <a:gd name="T76" fmla="*/ 13 w 686"/>
              <a:gd name="T77" fmla="*/ 251 h 686"/>
              <a:gd name="T78" fmla="*/ 27 w 686"/>
              <a:gd name="T79" fmla="*/ 209 h 686"/>
              <a:gd name="T80" fmla="*/ 48 w 686"/>
              <a:gd name="T81" fmla="*/ 169 h 686"/>
              <a:gd name="T82" fmla="*/ 72 w 686"/>
              <a:gd name="T83" fmla="*/ 133 h 686"/>
              <a:gd name="T84" fmla="*/ 101 w 686"/>
              <a:gd name="T85" fmla="*/ 100 h 686"/>
              <a:gd name="T86" fmla="*/ 134 w 686"/>
              <a:gd name="T87" fmla="*/ 71 h 686"/>
              <a:gd name="T88" fmla="*/ 170 w 686"/>
              <a:gd name="T89" fmla="*/ 46 h 686"/>
              <a:gd name="T90" fmla="*/ 210 w 686"/>
              <a:gd name="T91" fmla="*/ 27 h 686"/>
              <a:gd name="T92" fmla="*/ 252 w 686"/>
              <a:gd name="T93" fmla="*/ 12 h 686"/>
              <a:gd name="T94" fmla="*/ 296 w 686"/>
              <a:gd name="T95" fmla="*/ 3 h 686"/>
              <a:gd name="T96" fmla="*/ 343 w 686"/>
              <a:gd name="T9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6" h="686">
                <a:moveTo>
                  <a:pt x="343" y="0"/>
                </a:moveTo>
                <a:lnTo>
                  <a:pt x="390" y="3"/>
                </a:lnTo>
                <a:lnTo>
                  <a:pt x="435" y="12"/>
                </a:lnTo>
                <a:lnTo>
                  <a:pt x="477" y="27"/>
                </a:lnTo>
                <a:lnTo>
                  <a:pt x="517" y="46"/>
                </a:lnTo>
                <a:lnTo>
                  <a:pt x="553" y="71"/>
                </a:lnTo>
                <a:lnTo>
                  <a:pt x="586" y="100"/>
                </a:lnTo>
                <a:lnTo>
                  <a:pt x="615" y="133"/>
                </a:lnTo>
                <a:lnTo>
                  <a:pt x="640" y="169"/>
                </a:lnTo>
                <a:lnTo>
                  <a:pt x="659" y="209"/>
                </a:lnTo>
                <a:lnTo>
                  <a:pt x="674" y="251"/>
                </a:lnTo>
                <a:lnTo>
                  <a:pt x="683" y="296"/>
                </a:lnTo>
                <a:lnTo>
                  <a:pt x="686" y="342"/>
                </a:lnTo>
                <a:lnTo>
                  <a:pt x="683" y="389"/>
                </a:lnTo>
                <a:lnTo>
                  <a:pt x="674" y="434"/>
                </a:lnTo>
                <a:lnTo>
                  <a:pt x="659" y="476"/>
                </a:lnTo>
                <a:lnTo>
                  <a:pt x="640" y="516"/>
                </a:lnTo>
                <a:lnTo>
                  <a:pt x="615" y="552"/>
                </a:lnTo>
                <a:lnTo>
                  <a:pt x="586" y="585"/>
                </a:lnTo>
                <a:lnTo>
                  <a:pt x="553" y="614"/>
                </a:lnTo>
                <a:lnTo>
                  <a:pt x="517" y="639"/>
                </a:lnTo>
                <a:lnTo>
                  <a:pt x="477" y="659"/>
                </a:lnTo>
                <a:lnTo>
                  <a:pt x="435" y="674"/>
                </a:lnTo>
                <a:lnTo>
                  <a:pt x="390" y="682"/>
                </a:lnTo>
                <a:lnTo>
                  <a:pt x="343" y="686"/>
                </a:lnTo>
                <a:lnTo>
                  <a:pt x="296" y="682"/>
                </a:lnTo>
                <a:lnTo>
                  <a:pt x="252" y="674"/>
                </a:lnTo>
                <a:lnTo>
                  <a:pt x="210" y="659"/>
                </a:lnTo>
                <a:lnTo>
                  <a:pt x="170" y="639"/>
                </a:lnTo>
                <a:lnTo>
                  <a:pt x="134" y="614"/>
                </a:lnTo>
                <a:lnTo>
                  <a:pt x="101" y="585"/>
                </a:lnTo>
                <a:lnTo>
                  <a:pt x="72" y="552"/>
                </a:lnTo>
                <a:lnTo>
                  <a:pt x="48" y="516"/>
                </a:lnTo>
                <a:lnTo>
                  <a:pt x="27" y="476"/>
                </a:lnTo>
                <a:lnTo>
                  <a:pt x="13" y="434"/>
                </a:lnTo>
                <a:lnTo>
                  <a:pt x="4" y="389"/>
                </a:lnTo>
                <a:lnTo>
                  <a:pt x="0" y="342"/>
                </a:lnTo>
                <a:lnTo>
                  <a:pt x="4" y="296"/>
                </a:lnTo>
                <a:lnTo>
                  <a:pt x="13" y="251"/>
                </a:lnTo>
                <a:lnTo>
                  <a:pt x="27" y="209"/>
                </a:lnTo>
                <a:lnTo>
                  <a:pt x="48" y="169"/>
                </a:lnTo>
                <a:lnTo>
                  <a:pt x="72" y="133"/>
                </a:lnTo>
                <a:lnTo>
                  <a:pt x="101" y="100"/>
                </a:lnTo>
                <a:lnTo>
                  <a:pt x="134" y="71"/>
                </a:lnTo>
                <a:lnTo>
                  <a:pt x="170" y="46"/>
                </a:lnTo>
                <a:lnTo>
                  <a:pt x="210" y="27"/>
                </a:lnTo>
                <a:lnTo>
                  <a:pt x="252" y="12"/>
                </a:lnTo>
                <a:lnTo>
                  <a:pt x="296" y="3"/>
                </a:lnTo>
                <a:lnTo>
                  <a:pt x="34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8" name="Freeform 413"/>
          <p:cNvSpPr>
            <a:spLocks/>
          </p:cNvSpPr>
          <p:nvPr/>
        </p:nvSpPr>
        <p:spPr bwMode="auto">
          <a:xfrm>
            <a:off x="5983478" y="1723461"/>
            <a:ext cx="225043" cy="548700"/>
          </a:xfrm>
          <a:custGeom>
            <a:avLst/>
            <a:gdLst>
              <a:gd name="T0" fmla="*/ 925 w 1073"/>
              <a:gd name="T1" fmla="*/ 1 h 2605"/>
              <a:gd name="T2" fmla="*/ 982 w 1073"/>
              <a:gd name="T3" fmla="*/ 12 h 2605"/>
              <a:gd name="T4" fmla="*/ 1029 w 1073"/>
              <a:gd name="T5" fmla="*/ 45 h 2605"/>
              <a:gd name="T6" fmla="*/ 1061 w 1073"/>
              <a:gd name="T7" fmla="*/ 91 h 2605"/>
              <a:gd name="T8" fmla="*/ 1073 w 1073"/>
              <a:gd name="T9" fmla="*/ 149 h 2605"/>
              <a:gd name="T10" fmla="*/ 1069 w 1073"/>
              <a:gd name="T11" fmla="*/ 1419 h 2605"/>
              <a:gd name="T12" fmla="*/ 1048 w 1073"/>
              <a:gd name="T13" fmla="*/ 1472 h 2605"/>
              <a:gd name="T14" fmla="*/ 1007 w 1073"/>
              <a:gd name="T15" fmla="*/ 1512 h 2605"/>
              <a:gd name="T16" fmla="*/ 954 w 1073"/>
              <a:gd name="T17" fmla="*/ 1535 h 2605"/>
              <a:gd name="T18" fmla="*/ 900 w 1073"/>
              <a:gd name="T19" fmla="*/ 1536 h 2605"/>
              <a:gd name="T20" fmla="*/ 854 w 1073"/>
              <a:gd name="T21" fmla="*/ 1520 h 2605"/>
              <a:gd name="T22" fmla="*/ 835 w 1073"/>
              <a:gd name="T23" fmla="*/ 2456 h 2605"/>
              <a:gd name="T24" fmla="*/ 824 w 1073"/>
              <a:gd name="T25" fmla="*/ 2515 h 2605"/>
              <a:gd name="T26" fmla="*/ 792 w 1073"/>
              <a:gd name="T27" fmla="*/ 2561 h 2605"/>
              <a:gd name="T28" fmla="*/ 744 w 1073"/>
              <a:gd name="T29" fmla="*/ 2593 h 2605"/>
              <a:gd name="T30" fmla="*/ 687 w 1073"/>
              <a:gd name="T31" fmla="*/ 2605 h 2605"/>
              <a:gd name="T32" fmla="*/ 629 w 1073"/>
              <a:gd name="T33" fmla="*/ 2593 h 2605"/>
              <a:gd name="T34" fmla="*/ 582 w 1073"/>
              <a:gd name="T35" fmla="*/ 2561 h 2605"/>
              <a:gd name="T36" fmla="*/ 551 w 1073"/>
              <a:gd name="T37" fmla="*/ 2515 h 2605"/>
              <a:gd name="T38" fmla="*/ 539 w 1073"/>
              <a:gd name="T39" fmla="*/ 2456 h 2605"/>
              <a:gd name="T40" fmla="*/ 532 w 1073"/>
              <a:gd name="T41" fmla="*/ 2486 h 2605"/>
              <a:gd name="T42" fmla="*/ 509 w 1073"/>
              <a:gd name="T43" fmla="*/ 2539 h 2605"/>
              <a:gd name="T44" fmla="*/ 469 w 1073"/>
              <a:gd name="T45" fmla="*/ 2579 h 2605"/>
              <a:gd name="T46" fmla="*/ 416 w 1073"/>
              <a:gd name="T47" fmla="*/ 2602 h 2605"/>
              <a:gd name="T48" fmla="*/ 357 w 1073"/>
              <a:gd name="T49" fmla="*/ 2602 h 2605"/>
              <a:gd name="T50" fmla="*/ 304 w 1073"/>
              <a:gd name="T51" fmla="*/ 2579 h 2605"/>
              <a:gd name="T52" fmla="*/ 263 w 1073"/>
              <a:gd name="T53" fmla="*/ 2539 h 2605"/>
              <a:gd name="T54" fmla="*/ 241 w 1073"/>
              <a:gd name="T55" fmla="*/ 2486 h 2605"/>
              <a:gd name="T56" fmla="*/ 238 w 1073"/>
              <a:gd name="T57" fmla="*/ 1507 h 2605"/>
              <a:gd name="T58" fmla="*/ 197 w 1073"/>
              <a:gd name="T59" fmla="*/ 1530 h 2605"/>
              <a:gd name="T60" fmla="*/ 148 w 1073"/>
              <a:gd name="T61" fmla="*/ 1538 h 2605"/>
              <a:gd name="T62" fmla="*/ 91 w 1073"/>
              <a:gd name="T63" fmla="*/ 1526 h 2605"/>
              <a:gd name="T64" fmla="*/ 43 w 1073"/>
              <a:gd name="T65" fmla="*/ 1495 h 2605"/>
              <a:gd name="T66" fmla="*/ 12 w 1073"/>
              <a:gd name="T67" fmla="*/ 1447 h 2605"/>
              <a:gd name="T68" fmla="*/ 0 w 1073"/>
              <a:gd name="T69" fmla="*/ 1389 h 2605"/>
              <a:gd name="T70" fmla="*/ 3 w 1073"/>
              <a:gd name="T71" fmla="*/ 119 h 2605"/>
              <a:gd name="T72" fmla="*/ 25 w 1073"/>
              <a:gd name="T73" fmla="*/ 67 h 2605"/>
              <a:gd name="T74" fmla="*/ 64 w 1073"/>
              <a:gd name="T75" fmla="*/ 27 h 2605"/>
              <a:gd name="T76" fmla="*/ 116 w 1073"/>
              <a:gd name="T77" fmla="*/ 5 h 2605"/>
              <a:gd name="T78" fmla="*/ 145 w 1073"/>
              <a:gd name="T79" fmla="*/ 0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3" h="2605">
                <a:moveTo>
                  <a:pt x="145" y="0"/>
                </a:moveTo>
                <a:lnTo>
                  <a:pt x="925" y="1"/>
                </a:lnTo>
                <a:lnTo>
                  <a:pt x="954" y="4"/>
                </a:lnTo>
                <a:lnTo>
                  <a:pt x="982" y="12"/>
                </a:lnTo>
                <a:lnTo>
                  <a:pt x="1007" y="26"/>
                </a:lnTo>
                <a:lnTo>
                  <a:pt x="1029" y="45"/>
                </a:lnTo>
                <a:lnTo>
                  <a:pt x="1048" y="66"/>
                </a:lnTo>
                <a:lnTo>
                  <a:pt x="1061" y="91"/>
                </a:lnTo>
                <a:lnTo>
                  <a:pt x="1069" y="119"/>
                </a:lnTo>
                <a:lnTo>
                  <a:pt x="1073" y="149"/>
                </a:lnTo>
                <a:lnTo>
                  <a:pt x="1073" y="1389"/>
                </a:lnTo>
                <a:lnTo>
                  <a:pt x="1069" y="1419"/>
                </a:lnTo>
                <a:lnTo>
                  <a:pt x="1061" y="1447"/>
                </a:lnTo>
                <a:lnTo>
                  <a:pt x="1048" y="1472"/>
                </a:lnTo>
                <a:lnTo>
                  <a:pt x="1029" y="1495"/>
                </a:lnTo>
                <a:lnTo>
                  <a:pt x="1007" y="1512"/>
                </a:lnTo>
                <a:lnTo>
                  <a:pt x="982" y="1526"/>
                </a:lnTo>
                <a:lnTo>
                  <a:pt x="954" y="1535"/>
                </a:lnTo>
                <a:lnTo>
                  <a:pt x="925" y="1538"/>
                </a:lnTo>
                <a:lnTo>
                  <a:pt x="900" y="1536"/>
                </a:lnTo>
                <a:lnTo>
                  <a:pt x="876" y="1530"/>
                </a:lnTo>
                <a:lnTo>
                  <a:pt x="854" y="1520"/>
                </a:lnTo>
                <a:lnTo>
                  <a:pt x="835" y="1508"/>
                </a:lnTo>
                <a:lnTo>
                  <a:pt x="835" y="2456"/>
                </a:lnTo>
                <a:lnTo>
                  <a:pt x="833" y="2486"/>
                </a:lnTo>
                <a:lnTo>
                  <a:pt x="824" y="2515"/>
                </a:lnTo>
                <a:lnTo>
                  <a:pt x="810" y="2539"/>
                </a:lnTo>
                <a:lnTo>
                  <a:pt x="792" y="2561"/>
                </a:lnTo>
                <a:lnTo>
                  <a:pt x="770" y="2579"/>
                </a:lnTo>
                <a:lnTo>
                  <a:pt x="744" y="2593"/>
                </a:lnTo>
                <a:lnTo>
                  <a:pt x="717" y="2602"/>
                </a:lnTo>
                <a:lnTo>
                  <a:pt x="687" y="2605"/>
                </a:lnTo>
                <a:lnTo>
                  <a:pt x="657" y="2602"/>
                </a:lnTo>
                <a:lnTo>
                  <a:pt x="629" y="2593"/>
                </a:lnTo>
                <a:lnTo>
                  <a:pt x="604" y="2579"/>
                </a:lnTo>
                <a:lnTo>
                  <a:pt x="582" y="2561"/>
                </a:lnTo>
                <a:lnTo>
                  <a:pt x="564" y="2539"/>
                </a:lnTo>
                <a:lnTo>
                  <a:pt x="551" y="2515"/>
                </a:lnTo>
                <a:lnTo>
                  <a:pt x="542" y="2486"/>
                </a:lnTo>
                <a:lnTo>
                  <a:pt x="539" y="2456"/>
                </a:lnTo>
                <a:lnTo>
                  <a:pt x="535" y="2456"/>
                </a:lnTo>
                <a:lnTo>
                  <a:pt x="532" y="2486"/>
                </a:lnTo>
                <a:lnTo>
                  <a:pt x="523" y="2515"/>
                </a:lnTo>
                <a:lnTo>
                  <a:pt x="509" y="2539"/>
                </a:lnTo>
                <a:lnTo>
                  <a:pt x="492" y="2561"/>
                </a:lnTo>
                <a:lnTo>
                  <a:pt x="469" y="2579"/>
                </a:lnTo>
                <a:lnTo>
                  <a:pt x="444" y="2593"/>
                </a:lnTo>
                <a:lnTo>
                  <a:pt x="416" y="2602"/>
                </a:lnTo>
                <a:lnTo>
                  <a:pt x="386" y="2605"/>
                </a:lnTo>
                <a:lnTo>
                  <a:pt x="357" y="2602"/>
                </a:lnTo>
                <a:lnTo>
                  <a:pt x="328" y="2593"/>
                </a:lnTo>
                <a:lnTo>
                  <a:pt x="304" y="2579"/>
                </a:lnTo>
                <a:lnTo>
                  <a:pt x="281" y="2561"/>
                </a:lnTo>
                <a:lnTo>
                  <a:pt x="263" y="2539"/>
                </a:lnTo>
                <a:lnTo>
                  <a:pt x="250" y="2515"/>
                </a:lnTo>
                <a:lnTo>
                  <a:pt x="241" y="2486"/>
                </a:lnTo>
                <a:lnTo>
                  <a:pt x="238" y="2456"/>
                </a:lnTo>
                <a:lnTo>
                  <a:pt x="238" y="1507"/>
                </a:lnTo>
                <a:lnTo>
                  <a:pt x="218" y="1520"/>
                </a:lnTo>
                <a:lnTo>
                  <a:pt x="197" y="1530"/>
                </a:lnTo>
                <a:lnTo>
                  <a:pt x="173" y="1536"/>
                </a:lnTo>
                <a:lnTo>
                  <a:pt x="148" y="1538"/>
                </a:lnTo>
                <a:lnTo>
                  <a:pt x="119" y="1535"/>
                </a:lnTo>
                <a:lnTo>
                  <a:pt x="91" y="1526"/>
                </a:lnTo>
                <a:lnTo>
                  <a:pt x="66" y="1512"/>
                </a:lnTo>
                <a:lnTo>
                  <a:pt x="43" y="1495"/>
                </a:lnTo>
                <a:lnTo>
                  <a:pt x="25" y="1472"/>
                </a:lnTo>
                <a:lnTo>
                  <a:pt x="12" y="1447"/>
                </a:lnTo>
                <a:lnTo>
                  <a:pt x="3" y="1419"/>
                </a:lnTo>
                <a:lnTo>
                  <a:pt x="0" y="1389"/>
                </a:lnTo>
                <a:lnTo>
                  <a:pt x="0" y="149"/>
                </a:lnTo>
                <a:lnTo>
                  <a:pt x="3" y="119"/>
                </a:lnTo>
                <a:lnTo>
                  <a:pt x="11" y="92"/>
                </a:lnTo>
                <a:lnTo>
                  <a:pt x="25" y="67"/>
                </a:lnTo>
                <a:lnTo>
                  <a:pt x="42" y="46"/>
                </a:lnTo>
                <a:lnTo>
                  <a:pt x="64" y="27"/>
                </a:lnTo>
                <a:lnTo>
                  <a:pt x="89" y="13"/>
                </a:lnTo>
                <a:lnTo>
                  <a:pt x="116" y="5"/>
                </a:lnTo>
                <a:lnTo>
                  <a:pt x="145" y="1"/>
                </a:lnTo>
                <a:lnTo>
                  <a:pt x="14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9" name="Freeform 414"/>
          <p:cNvSpPr>
            <a:spLocks/>
          </p:cNvSpPr>
          <p:nvPr/>
        </p:nvSpPr>
        <p:spPr bwMode="auto">
          <a:xfrm>
            <a:off x="5894979" y="1569219"/>
            <a:ext cx="118843" cy="131486"/>
          </a:xfrm>
          <a:custGeom>
            <a:avLst/>
            <a:gdLst>
              <a:gd name="T0" fmla="*/ 314 w 565"/>
              <a:gd name="T1" fmla="*/ 0 h 629"/>
              <a:gd name="T2" fmla="*/ 358 w 565"/>
              <a:gd name="T3" fmla="*/ 3 h 629"/>
              <a:gd name="T4" fmla="*/ 400 w 565"/>
              <a:gd name="T5" fmla="*/ 12 h 629"/>
              <a:gd name="T6" fmla="*/ 439 w 565"/>
              <a:gd name="T7" fmla="*/ 25 h 629"/>
              <a:gd name="T8" fmla="*/ 474 w 565"/>
              <a:gd name="T9" fmla="*/ 44 h 629"/>
              <a:gd name="T10" fmla="*/ 508 w 565"/>
              <a:gd name="T11" fmla="*/ 67 h 629"/>
              <a:gd name="T12" fmla="*/ 538 w 565"/>
              <a:gd name="T13" fmla="*/ 94 h 629"/>
              <a:gd name="T14" fmla="*/ 565 w 565"/>
              <a:gd name="T15" fmla="*/ 125 h 629"/>
              <a:gd name="T16" fmla="*/ 545 w 565"/>
              <a:gd name="T17" fmla="*/ 165 h 629"/>
              <a:gd name="T18" fmla="*/ 528 w 565"/>
              <a:gd name="T19" fmla="*/ 206 h 629"/>
              <a:gd name="T20" fmla="*/ 516 w 565"/>
              <a:gd name="T21" fmla="*/ 250 h 629"/>
              <a:gd name="T22" fmla="*/ 509 w 565"/>
              <a:gd name="T23" fmla="*/ 296 h 629"/>
              <a:gd name="T24" fmla="*/ 507 w 565"/>
              <a:gd name="T25" fmla="*/ 342 h 629"/>
              <a:gd name="T26" fmla="*/ 509 w 565"/>
              <a:gd name="T27" fmla="*/ 391 h 629"/>
              <a:gd name="T28" fmla="*/ 518 w 565"/>
              <a:gd name="T29" fmla="*/ 437 h 629"/>
              <a:gd name="T30" fmla="*/ 530 w 565"/>
              <a:gd name="T31" fmla="*/ 483 h 629"/>
              <a:gd name="T32" fmla="*/ 548 w 565"/>
              <a:gd name="T33" fmla="*/ 525 h 629"/>
              <a:gd name="T34" fmla="*/ 518 w 565"/>
              <a:gd name="T35" fmla="*/ 555 h 629"/>
              <a:gd name="T36" fmla="*/ 483 w 565"/>
              <a:gd name="T37" fmla="*/ 581 h 629"/>
              <a:gd name="T38" fmla="*/ 445 w 565"/>
              <a:gd name="T39" fmla="*/ 601 h 629"/>
              <a:gd name="T40" fmla="*/ 404 w 565"/>
              <a:gd name="T41" fmla="*/ 616 h 629"/>
              <a:gd name="T42" fmla="*/ 361 w 565"/>
              <a:gd name="T43" fmla="*/ 626 h 629"/>
              <a:gd name="T44" fmla="*/ 314 w 565"/>
              <a:gd name="T45" fmla="*/ 629 h 629"/>
              <a:gd name="T46" fmla="*/ 272 w 565"/>
              <a:gd name="T47" fmla="*/ 627 h 629"/>
              <a:gd name="T48" fmla="*/ 231 w 565"/>
              <a:gd name="T49" fmla="*/ 619 h 629"/>
              <a:gd name="T50" fmla="*/ 192 w 565"/>
              <a:gd name="T51" fmla="*/ 605 h 629"/>
              <a:gd name="T52" fmla="*/ 156 w 565"/>
              <a:gd name="T53" fmla="*/ 587 h 629"/>
              <a:gd name="T54" fmla="*/ 122 w 565"/>
              <a:gd name="T55" fmla="*/ 565 h 629"/>
              <a:gd name="T56" fmla="*/ 92 w 565"/>
              <a:gd name="T57" fmla="*/ 538 h 629"/>
              <a:gd name="T58" fmla="*/ 66 w 565"/>
              <a:gd name="T59" fmla="*/ 507 h 629"/>
              <a:gd name="T60" fmla="*/ 43 w 565"/>
              <a:gd name="T61" fmla="*/ 474 h 629"/>
              <a:gd name="T62" fmla="*/ 25 w 565"/>
              <a:gd name="T63" fmla="*/ 437 h 629"/>
              <a:gd name="T64" fmla="*/ 11 w 565"/>
              <a:gd name="T65" fmla="*/ 398 h 629"/>
              <a:gd name="T66" fmla="*/ 2 w 565"/>
              <a:gd name="T67" fmla="*/ 357 h 629"/>
              <a:gd name="T68" fmla="*/ 0 w 565"/>
              <a:gd name="T69" fmla="*/ 315 h 629"/>
              <a:gd name="T70" fmla="*/ 3 w 565"/>
              <a:gd name="T71" fmla="*/ 269 h 629"/>
              <a:gd name="T72" fmla="*/ 13 w 565"/>
              <a:gd name="T73" fmla="*/ 223 h 629"/>
              <a:gd name="T74" fmla="*/ 29 w 565"/>
              <a:gd name="T75" fmla="*/ 182 h 629"/>
              <a:gd name="T76" fmla="*/ 51 w 565"/>
              <a:gd name="T77" fmla="*/ 143 h 629"/>
              <a:gd name="T78" fmla="*/ 77 w 565"/>
              <a:gd name="T79" fmla="*/ 108 h 629"/>
              <a:gd name="T80" fmla="*/ 108 w 565"/>
              <a:gd name="T81" fmla="*/ 76 h 629"/>
              <a:gd name="T82" fmla="*/ 144 w 565"/>
              <a:gd name="T83" fmla="*/ 51 h 629"/>
              <a:gd name="T84" fmla="*/ 183 w 565"/>
              <a:gd name="T85" fmla="*/ 29 h 629"/>
              <a:gd name="T86" fmla="*/ 224 w 565"/>
              <a:gd name="T87" fmla="*/ 13 h 629"/>
              <a:gd name="T88" fmla="*/ 268 w 565"/>
              <a:gd name="T89" fmla="*/ 3 h 629"/>
              <a:gd name="T90" fmla="*/ 314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314" y="0"/>
                </a:moveTo>
                <a:lnTo>
                  <a:pt x="358" y="3"/>
                </a:lnTo>
                <a:lnTo>
                  <a:pt x="400" y="12"/>
                </a:lnTo>
                <a:lnTo>
                  <a:pt x="439" y="25"/>
                </a:lnTo>
                <a:lnTo>
                  <a:pt x="474" y="44"/>
                </a:lnTo>
                <a:lnTo>
                  <a:pt x="508" y="67"/>
                </a:lnTo>
                <a:lnTo>
                  <a:pt x="538" y="94"/>
                </a:lnTo>
                <a:lnTo>
                  <a:pt x="565" y="125"/>
                </a:lnTo>
                <a:lnTo>
                  <a:pt x="545" y="165"/>
                </a:lnTo>
                <a:lnTo>
                  <a:pt x="528" y="206"/>
                </a:lnTo>
                <a:lnTo>
                  <a:pt x="516" y="250"/>
                </a:lnTo>
                <a:lnTo>
                  <a:pt x="509" y="296"/>
                </a:lnTo>
                <a:lnTo>
                  <a:pt x="507" y="342"/>
                </a:lnTo>
                <a:lnTo>
                  <a:pt x="509" y="391"/>
                </a:lnTo>
                <a:lnTo>
                  <a:pt x="518" y="437"/>
                </a:lnTo>
                <a:lnTo>
                  <a:pt x="530" y="483"/>
                </a:lnTo>
                <a:lnTo>
                  <a:pt x="548" y="525"/>
                </a:lnTo>
                <a:lnTo>
                  <a:pt x="518" y="555"/>
                </a:lnTo>
                <a:lnTo>
                  <a:pt x="483" y="581"/>
                </a:lnTo>
                <a:lnTo>
                  <a:pt x="445" y="601"/>
                </a:lnTo>
                <a:lnTo>
                  <a:pt x="404" y="616"/>
                </a:lnTo>
                <a:lnTo>
                  <a:pt x="361" y="626"/>
                </a:lnTo>
                <a:lnTo>
                  <a:pt x="314" y="629"/>
                </a:lnTo>
                <a:lnTo>
                  <a:pt x="272" y="627"/>
                </a:lnTo>
                <a:lnTo>
                  <a:pt x="231" y="619"/>
                </a:lnTo>
                <a:lnTo>
                  <a:pt x="192" y="605"/>
                </a:lnTo>
                <a:lnTo>
                  <a:pt x="156" y="587"/>
                </a:lnTo>
                <a:lnTo>
                  <a:pt x="122" y="565"/>
                </a:lnTo>
                <a:lnTo>
                  <a:pt x="92" y="538"/>
                </a:lnTo>
                <a:lnTo>
                  <a:pt x="66" y="507"/>
                </a:lnTo>
                <a:lnTo>
                  <a:pt x="43" y="474"/>
                </a:lnTo>
                <a:lnTo>
                  <a:pt x="25" y="437"/>
                </a:lnTo>
                <a:lnTo>
                  <a:pt x="11" y="398"/>
                </a:lnTo>
                <a:lnTo>
                  <a:pt x="2" y="357"/>
                </a:lnTo>
                <a:lnTo>
                  <a:pt x="0" y="315"/>
                </a:lnTo>
                <a:lnTo>
                  <a:pt x="3" y="269"/>
                </a:lnTo>
                <a:lnTo>
                  <a:pt x="13" y="223"/>
                </a:lnTo>
                <a:lnTo>
                  <a:pt x="29" y="182"/>
                </a:lnTo>
                <a:lnTo>
                  <a:pt x="51" y="143"/>
                </a:lnTo>
                <a:lnTo>
                  <a:pt x="77" y="108"/>
                </a:lnTo>
                <a:lnTo>
                  <a:pt x="108" y="76"/>
                </a:lnTo>
                <a:lnTo>
                  <a:pt x="144" y="51"/>
                </a:lnTo>
                <a:lnTo>
                  <a:pt x="183" y="29"/>
                </a:lnTo>
                <a:lnTo>
                  <a:pt x="224" y="13"/>
                </a:lnTo>
                <a:lnTo>
                  <a:pt x="268" y="3"/>
                </a:lnTo>
                <a:lnTo>
                  <a:pt x="314"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0" name="Freeform 415"/>
          <p:cNvSpPr>
            <a:spLocks/>
          </p:cNvSpPr>
          <p:nvPr/>
        </p:nvSpPr>
        <p:spPr bwMode="auto">
          <a:xfrm>
            <a:off x="5857050" y="1710819"/>
            <a:ext cx="154243" cy="505715"/>
          </a:xfrm>
          <a:custGeom>
            <a:avLst/>
            <a:gdLst>
              <a:gd name="T0" fmla="*/ 373 w 729"/>
              <a:gd name="T1" fmla="*/ 0 h 2394"/>
              <a:gd name="T2" fmla="*/ 510 w 729"/>
              <a:gd name="T3" fmla="*/ 0 h 2394"/>
              <a:gd name="T4" fmla="*/ 600 w 729"/>
              <a:gd name="T5" fmla="*/ 0 h 2394"/>
              <a:gd name="T6" fmla="*/ 550 w 729"/>
              <a:gd name="T7" fmla="*/ 46 h 2394"/>
              <a:gd name="T8" fmla="*/ 513 w 729"/>
              <a:gd name="T9" fmla="*/ 105 h 2394"/>
              <a:gd name="T10" fmla="*/ 494 w 729"/>
              <a:gd name="T11" fmla="*/ 172 h 2394"/>
              <a:gd name="T12" fmla="*/ 490 w 729"/>
              <a:gd name="T13" fmla="*/ 1448 h 2394"/>
              <a:gd name="T14" fmla="*/ 502 w 729"/>
              <a:gd name="T15" fmla="*/ 1526 h 2394"/>
              <a:gd name="T16" fmla="*/ 536 w 729"/>
              <a:gd name="T17" fmla="*/ 1594 h 2394"/>
              <a:gd name="T18" fmla="*/ 588 w 729"/>
              <a:gd name="T19" fmla="*/ 1648 h 2394"/>
              <a:gd name="T20" fmla="*/ 652 w 729"/>
              <a:gd name="T21" fmla="*/ 1685 h 2394"/>
              <a:gd name="T22" fmla="*/ 729 w 729"/>
              <a:gd name="T23" fmla="*/ 1702 h 2394"/>
              <a:gd name="T24" fmla="*/ 708 w 729"/>
              <a:gd name="T25" fmla="*/ 2370 h 2394"/>
              <a:gd name="T26" fmla="*/ 659 w 729"/>
              <a:gd name="T27" fmla="*/ 2392 h 2394"/>
              <a:gd name="T28" fmla="*/ 604 w 729"/>
              <a:gd name="T29" fmla="*/ 2392 h 2394"/>
              <a:gd name="T30" fmla="*/ 555 w 729"/>
              <a:gd name="T31" fmla="*/ 2372 h 2394"/>
              <a:gd name="T32" fmla="*/ 518 w 729"/>
              <a:gd name="T33" fmla="*/ 2335 h 2394"/>
              <a:gd name="T34" fmla="*/ 498 w 729"/>
              <a:gd name="T35" fmla="*/ 2285 h 2394"/>
              <a:gd name="T36" fmla="*/ 491 w 729"/>
              <a:gd name="T37" fmla="*/ 2258 h 2394"/>
              <a:gd name="T38" fmla="*/ 481 w 729"/>
              <a:gd name="T39" fmla="*/ 2311 h 2394"/>
              <a:gd name="T40" fmla="*/ 451 w 729"/>
              <a:gd name="T41" fmla="*/ 2354 h 2394"/>
              <a:gd name="T42" fmla="*/ 408 w 729"/>
              <a:gd name="T43" fmla="*/ 2383 h 2394"/>
              <a:gd name="T44" fmla="*/ 355 w 729"/>
              <a:gd name="T45" fmla="*/ 2394 h 2394"/>
              <a:gd name="T46" fmla="*/ 301 w 729"/>
              <a:gd name="T47" fmla="*/ 2383 h 2394"/>
              <a:gd name="T48" fmla="*/ 258 w 729"/>
              <a:gd name="T49" fmla="*/ 2354 h 2394"/>
              <a:gd name="T50" fmla="*/ 229 w 729"/>
              <a:gd name="T51" fmla="*/ 2311 h 2394"/>
              <a:gd name="T52" fmla="*/ 218 w 729"/>
              <a:gd name="T53" fmla="*/ 2258 h 2394"/>
              <a:gd name="T54" fmla="*/ 201 w 729"/>
              <a:gd name="T55" fmla="*/ 1397 h 2394"/>
              <a:gd name="T56" fmla="*/ 159 w 729"/>
              <a:gd name="T57" fmla="*/ 1411 h 2394"/>
              <a:gd name="T58" fmla="*/ 109 w 729"/>
              <a:gd name="T59" fmla="*/ 1410 h 2394"/>
              <a:gd name="T60" fmla="*/ 60 w 729"/>
              <a:gd name="T61" fmla="*/ 1390 h 2394"/>
              <a:gd name="T62" fmla="*/ 24 w 729"/>
              <a:gd name="T63" fmla="*/ 1353 h 2394"/>
              <a:gd name="T64" fmla="*/ 3 w 729"/>
              <a:gd name="T65" fmla="*/ 1305 h 2394"/>
              <a:gd name="T66" fmla="*/ 0 w 729"/>
              <a:gd name="T67" fmla="*/ 137 h 2394"/>
              <a:gd name="T68" fmla="*/ 11 w 729"/>
              <a:gd name="T69" fmla="*/ 84 h 2394"/>
              <a:gd name="T70" fmla="*/ 39 w 729"/>
              <a:gd name="T71" fmla="*/ 42 h 2394"/>
              <a:gd name="T72" fmla="*/ 81 w 729"/>
              <a:gd name="T73" fmla="*/ 12 h 2394"/>
              <a:gd name="T74" fmla="*/ 133 w 729"/>
              <a:gd name="T75" fmla="*/ 1 h 2394"/>
              <a:gd name="T76" fmla="*/ 289 w 729"/>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9" h="2394">
                <a:moveTo>
                  <a:pt x="329" y="0"/>
                </a:moveTo>
                <a:lnTo>
                  <a:pt x="373" y="0"/>
                </a:lnTo>
                <a:lnTo>
                  <a:pt x="463" y="0"/>
                </a:lnTo>
                <a:lnTo>
                  <a:pt x="510" y="0"/>
                </a:lnTo>
                <a:lnTo>
                  <a:pt x="556" y="0"/>
                </a:lnTo>
                <a:lnTo>
                  <a:pt x="600" y="0"/>
                </a:lnTo>
                <a:lnTo>
                  <a:pt x="573" y="21"/>
                </a:lnTo>
                <a:lnTo>
                  <a:pt x="550" y="46"/>
                </a:lnTo>
                <a:lnTo>
                  <a:pt x="529" y="74"/>
                </a:lnTo>
                <a:lnTo>
                  <a:pt x="513" y="105"/>
                </a:lnTo>
                <a:lnTo>
                  <a:pt x="501" y="137"/>
                </a:lnTo>
                <a:lnTo>
                  <a:pt x="494" y="172"/>
                </a:lnTo>
                <a:lnTo>
                  <a:pt x="490" y="208"/>
                </a:lnTo>
                <a:lnTo>
                  <a:pt x="490" y="1448"/>
                </a:lnTo>
                <a:lnTo>
                  <a:pt x="494" y="1488"/>
                </a:lnTo>
                <a:lnTo>
                  <a:pt x="502" y="1526"/>
                </a:lnTo>
                <a:lnTo>
                  <a:pt x="516" y="1562"/>
                </a:lnTo>
                <a:lnTo>
                  <a:pt x="536" y="1594"/>
                </a:lnTo>
                <a:lnTo>
                  <a:pt x="559" y="1622"/>
                </a:lnTo>
                <a:lnTo>
                  <a:pt x="588" y="1648"/>
                </a:lnTo>
                <a:lnTo>
                  <a:pt x="619" y="1668"/>
                </a:lnTo>
                <a:lnTo>
                  <a:pt x="652" y="1685"/>
                </a:lnTo>
                <a:lnTo>
                  <a:pt x="690" y="1697"/>
                </a:lnTo>
                <a:lnTo>
                  <a:pt x="729" y="1702"/>
                </a:lnTo>
                <a:lnTo>
                  <a:pt x="729" y="2354"/>
                </a:lnTo>
                <a:lnTo>
                  <a:pt x="708" y="2370"/>
                </a:lnTo>
                <a:lnTo>
                  <a:pt x="685" y="2383"/>
                </a:lnTo>
                <a:lnTo>
                  <a:pt x="659" y="2392"/>
                </a:lnTo>
                <a:lnTo>
                  <a:pt x="632" y="2394"/>
                </a:lnTo>
                <a:lnTo>
                  <a:pt x="604" y="2392"/>
                </a:lnTo>
                <a:lnTo>
                  <a:pt x="579" y="2383"/>
                </a:lnTo>
                <a:lnTo>
                  <a:pt x="555" y="2372"/>
                </a:lnTo>
                <a:lnTo>
                  <a:pt x="535" y="2354"/>
                </a:lnTo>
                <a:lnTo>
                  <a:pt x="518" y="2335"/>
                </a:lnTo>
                <a:lnTo>
                  <a:pt x="505" y="2311"/>
                </a:lnTo>
                <a:lnTo>
                  <a:pt x="498" y="2285"/>
                </a:lnTo>
                <a:lnTo>
                  <a:pt x="495" y="2258"/>
                </a:lnTo>
                <a:lnTo>
                  <a:pt x="491" y="2258"/>
                </a:lnTo>
                <a:lnTo>
                  <a:pt x="488" y="2285"/>
                </a:lnTo>
                <a:lnTo>
                  <a:pt x="481" y="2311"/>
                </a:lnTo>
                <a:lnTo>
                  <a:pt x="469" y="2335"/>
                </a:lnTo>
                <a:lnTo>
                  <a:pt x="451" y="2354"/>
                </a:lnTo>
                <a:lnTo>
                  <a:pt x="431" y="2372"/>
                </a:lnTo>
                <a:lnTo>
                  <a:pt x="408" y="2383"/>
                </a:lnTo>
                <a:lnTo>
                  <a:pt x="382" y="2392"/>
                </a:lnTo>
                <a:lnTo>
                  <a:pt x="355" y="2394"/>
                </a:lnTo>
                <a:lnTo>
                  <a:pt x="327" y="2392"/>
                </a:lnTo>
                <a:lnTo>
                  <a:pt x="301" y="2383"/>
                </a:lnTo>
                <a:lnTo>
                  <a:pt x="279" y="2372"/>
                </a:lnTo>
                <a:lnTo>
                  <a:pt x="258" y="2354"/>
                </a:lnTo>
                <a:lnTo>
                  <a:pt x="242" y="2335"/>
                </a:lnTo>
                <a:lnTo>
                  <a:pt x="229" y="2311"/>
                </a:lnTo>
                <a:lnTo>
                  <a:pt x="221" y="2285"/>
                </a:lnTo>
                <a:lnTo>
                  <a:pt x="218" y="2258"/>
                </a:lnTo>
                <a:lnTo>
                  <a:pt x="218" y="1386"/>
                </a:lnTo>
                <a:lnTo>
                  <a:pt x="201" y="1397"/>
                </a:lnTo>
                <a:lnTo>
                  <a:pt x="180" y="1406"/>
                </a:lnTo>
                <a:lnTo>
                  <a:pt x="159" y="1411"/>
                </a:lnTo>
                <a:lnTo>
                  <a:pt x="137" y="1414"/>
                </a:lnTo>
                <a:lnTo>
                  <a:pt x="109" y="1410"/>
                </a:lnTo>
                <a:lnTo>
                  <a:pt x="83" y="1403"/>
                </a:lnTo>
                <a:lnTo>
                  <a:pt x="60" y="1390"/>
                </a:lnTo>
                <a:lnTo>
                  <a:pt x="40" y="1374"/>
                </a:lnTo>
                <a:lnTo>
                  <a:pt x="24" y="1353"/>
                </a:lnTo>
                <a:lnTo>
                  <a:pt x="11" y="1330"/>
                </a:lnTo>
                <a:lnTo>
                  <a:pt x="3" y="1305"/>
                </a:lnTo>
                <a:lnTo>
                  <a:pt x="0" y="1276"/>
                </a:lnTo>
                <a:lnTo>
                  <a:pt x="0" y="137"/>
                </a:lnTo>
                <a:lnTo>
                  <a:pt x="2" y="110"/>
                </a:lnTo>
                <a:lnTo>
                  <a:pt x="11" y="84"/>
                </a:lnTo>
                <a:lnTo>
                  <a:pt x="23" y="61"/>
                </a:lnTo>
                <a:lnTo>
                  <a:pt x="39" y="42"/>
                </a:lnTo>
                <a:lnTo>
                  <a:pt x="58" y="25"/>
                </a:lnTo>
                <a:lnTo>
                  <a:pt x="81" y="12"/>
                </a:lnTo>
                <a:lnTo>
                  <a:pt x="106" y="4"/>
                </a:lnTo>
                <a:lnTo>
                  <a:pt x="133" y="1"/>
                </a:lnTo>
                <a:lnTo>
                  <a:pt x="133" y="0"/>
                </a:lnTo>
                <a:lnTo>
                  <a:pt x="289" y="0"/>
                </a:lnTo>
                <a:lnTo>
                  <a:pt x="32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1" name="Freeform 416"/>
          <p:cNvSpPr>
            <a:spLocks/>
          </p:cNvSpPr>
          <p:nvPr/>
        </p:nvSpPr>
        <p:spPr bwMode="auto">
          <a:xfrm>
            <a:off x="6178179" y="1569219"/>
            <a:ext cx="118843" cy="131486"/>
          </a:xfrm>
          <a:custGeom>
            <a:avLst/>
            <a:gdLst>
              <a:gd name="T0" fmla="*/ 249 w 565"/>
              <a:gd name="T1" fmla="*/ 0 h 629"/>
              <a:gd name="T2" fmla="*/ 297 w 565"/>
              <a:gd name="T3" fmla="*/ 3 h 629"/>
              <a:gd name="T4" fmla="*/ 341 w 565"/>
              <a:gd name="T5" fmla="*/ 13 h 629"/>
              <a:gd name="T6" fmla="*/ 382 w 565"/>
              <a:gd name="T7" fmla="*/ 29 h 629"/>
              <a:gd name="T8" fmla="*/ 421 w 565"/>
              <a:gd name="T9" fmla="*/ 51 h 629"/>
              <a:gd name="T10" fmla="*/ 457 w 565"/>
              <a:gd name="T11" fmla="*/ 76 h 629"/>
              <a:gd name="T12" fmla="*/ 488 w 565"/>
              <a:gd name="T13" fmla="*/ 108 h 629"/>
              <a:gd name="T14" fmla="*/ 514 w 565"/>
              <a:gd name="T15" fmla="*/ 143 h 629"/>
              <a:gd name="T16" fmla="*/ 535 w 565"/>
              <a:gd name="T17" fmla="*/ 182 h 629"/>
              <a:gd name="T18" fmla="*/ 552 w 565"/>
              <a:gd name="T19" fmla="*/ 223 h 629"/>
              <a:gd name="T20" fmla="*/ 561 w 565"/>
              <a:gd name="T21" fmla="*/ 269 h 629"/>
              <a:gd name="T22" fmla="*/ 565 w 565"/>
              <a:gd name="T23" fmla="*/ 315 h 629"/>
              <a:gd name="T24" fmla="*/ 562 w 565"/>
              <a:gd name="T25" fmla="*/ 357 h 629"/>
              <a:gd name="T26" fmla="*/ 554 w 565"/>
              <a:gd name="T27" fmla="*/ 398 h 629"/>
              <a:gd name="T28" fmla="*/ 540 w 565"/>
              <a:gd name="T29" fmla="*/ 437 h 629"/>
              <a:gd name="T30" fmla="*/ 521 w 565"/>
              <a:gd name="T31" fmla="*/ 474 h 629"/>
              <a:gd name="T32" fmla="*/ 499 w 565"/>
              <a:gd name="T33" fmla="*/ 507 h 629"/>
              <a:gd name="T34" fmla="*/ 473 w 565"/>
              <a:gd name="T35" fmla="*/ 538 h 629"/>
              <a:gd name="T36" fmla="*/ 443 w 565"/>
              <a:gd name="T37" fmla="*/ 565 h 629"/>
              <a:gd name="T38" fmla="*/ 409 w 565"/>
              <a:gd name="T39" fmla="*/ 587 h 629"/>
              <a:gd name="T40" fmla="*/ 372 w 565"/>
              <a:gd name="T41" fmla="*/ 605 h 629"/>
              <a:gd name="T42" fmla="*/ 333 w 565"/>
              <a:gd name="T43" fmla="*/ 619 h 629"/>
              <a:gd name="T44" fmla="*/ 292 w 565"/>
              <a:gd name="T45" fmla="*/ 627 h 629"/>
              <a:gd name="T46" fmla="*/ 249 w 565"/>
              <a:gd name="T47" fmla="*/ 629 h 629"/>
              <a:gd name="T48" fmla="*/ 204 w 565"/>
              <a:gd name="T49" fmla="*/ 626 h 629"/>
              <a:gd name="T50" fmla="*/ 161 w 565"/>
              <a:gd name="T51" fmla="*/ 616 h 629"/>
              <a:gd name="T52" fmla="*/ 120 w 565"/>
              <a:gd name="T53" fmla="*/ 601 h 629"/>
              <a:gd name="T54" fmla="*/ 82 w 565"/>
              <a:gd name="T55" fmla="*/ 581 h 629"/>
              <a:gd name="T56" fmla="*/ 47 w 565"/>
              <a:gd name="T57" fmla="*/ 555 h 629"/>
              <a:gd name="T58" fmla="*/ 17 w 565"/>
              <a:gd name="T59" fmla="*/ 526 h 629"/>
              <a:gd name="T60" fmla="*/ 34 w 565"/>
              <a:gd name="T61" fmla="*/ 483 h 629"/>
              <a:gd name="T62" fmla="*/ 47 w 565"/>
              <a:gd name="T63" fmla="*/ 438 h 629"/>
              <a:gd name="T64" fmla="*/ 56 w 565"/>
              <a:gd name="T65" fmla="*/ 391 h 629"/>
              <a:gd name="T66" fmla="*/ 59 w 565"/>
              <a:gd name="T67" fmla="*/ 342 h 629"/>
              <a:gd name="T68" fmla="*/ 56 w 565"/>
              <a:gd name="T69" fmla="*/ 296 h 629"/>
              <a:gd name="T70" fmla="*/ 48 w 565"/>
              <a:gd name="T71" fmla="*/ 250 h 629"/>
              <a:gd name="T72" fmla="*/ 36 w 565"/>
              <a:gd name="T73" fmla="*/ 206 h 629"/>
              <a:gd name="T74" fmla="*/ 20 w 565"/>
              <a:gd name="T75" fmla="*/ 164 h 629"/>
              <a:gd name="T76" fmla="*/ 0 w 565"/>
              <a:gd name="T77" fmla="*/ 124 h 629"/>
              <a:gd name="T78" fmla="*/ 27 w 565"/>
              <a:gd name="T79" fmla="*/ 94 h 629"/>
              <a:gd name="T80" fmla="*/ 57 w 565"/>
              <a:gd name="T81" fmla="*/ 67 h 629"/>
              <a:gd name="T82" fmla="*/ 90 w 565"/>
              <a:gd name="T83" fmla="*/ 44 h 629"/>
              <a:gd name="T84" fmla="*/ 126 w 565"/>
              <a:gd name="T85" fmla="*/ 25 h 629"/>
              <a:gd name="T86" fmla="*/ 165 w 565"/>
              <a:gd name="T87" fmla="*/ 12 h 629"/>
              <a:gd name="T88" fmla="*/ 207 w 565"/>
              <a:gd name="T89" fmla="*/ 3 h 629"/>
              <a:gd name="T90" fmla="*/ 249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249" y="0"/>
                </a:moveTo>
                <a:lnTo>
                  <a:pt x="297" y="3"/>
                </a:lnTo>
                <a:lnTo>
                  <a:pt x="341" y="13"/>
                </a:lnTo>
                <a:lnTo>
                  <a:pt x="382" y="29"/>
                </a:lnTo>
                <a:lnTo>
                  <a:pt x="421" y="51"/>
                </a:lnTo>
                <a:lnTo>
                  <a:pt x="457" y="76"/>
                </a:lnTo>
                <a:lnTo>
                  <a:pt x="488" y="108"/>
                </a:lnTo>
                <a:lnTo>
                  <a:pt x="514" y="143"/>
                </a:lnTo>
                <a:lnTo>
                  <a:pt x="535" y="182"/>
                </a:lnTo>
                <a:lnTo>
                  <a:pt x="552" y="223"/>
                </a:lnTo>
                <a:lnTo>
                  <a:pt x="561" y="269"/>
                </a:lnTo>
                <a:lnTo>
                  <a:pt x="565" y="315"/>
                </a:lnTo>
                <a:lnTo>
                  <a:pt x="562" y="357"/>
                </a:lnTo>
                <a:lnTo>
                  <a:pt x="554" y="398"/>
                </a:lnTo>
                <a:lnTo>
                  <a:pt x="540" y="437"/>
                </a:lnTo>
                <a:lnTo>
                  <a:pt x="521" y="474"/>
                </a:lnTo>
                <a:lnTo>
                  <a:pt x="499" y="507"/>
                </a:lnTo>
                <a:lnTo>
                  <a:pt x="473" y="538"/>
                </a:lnTo>
                <a:lnTo>
                  <a:pt x="443" y="565"/>
                </a:lnTo>
                <a:lnTo>
                  <a:pt x="409" y="587"/>
                </a:lnTo>
                <a:lnTo>
                  <a:pt x="372" y="605"/>
                </a:lnTo>
                <a:lnTo>
                  <a:pt x="333" y="619"/>
                </a:lnTo>
                <a:lnTo>
                  <a:pt x="292" y="627"/>
                </a:lnTo>
                <a:lnTo>
                  <a:pt x="249" y="629"/>
                </a:lnTo>
                <a:lnTo>
                  <a:pt x="204" y="626"/>
                </a:lnTo>
                <a:lnTo>
                  <a:pt x="161" y="616"/>
                </a:lnTo>
                <a:lnTo>
                  <a:pt x="120" y="601"/>
                </a:lnTo>
                <a:lnTo>
                  <a:pt x="82" y="581"/>
                </a:lnTo>
                <a:lnTo>
                  <a:pt x="47" y="555"/>
                </a:lnTo>
                <a:lnTo>
                  <a:pt x="17" y="526"/>
                </a:lnTo>
                <a:lnTo>
                  <a:pt x="34" y="483"/>
                </a:lnTo>
                <a:lnTo>
                  <a:pt x="47" y="438"/>
                </a:lnTo>
                <a:lnTo>
                  <a:pt x="56" y="391"/>
                </a:lnTo>
                <a:lnTo>
                  <a:pt x="59" y="342"/>
                </a:lnTo>
                <a:lnTo>
                  <a:pt x="56" y="296"/>
                </a:lnTo>
                <a:lnTo>
                  <a:pt x="48" y="250"/>
                </a:lnTo>
                <a:lnTo>
                  <a:pt x="36" y="206"/>
                </a:lnTo>
                <a:lnTo>
                  <a:pt x="20" y="164"/>
                </a:lnTo>
                <a:lnTo>
                  <a:pt x="0" y="124"/>
                </a:lnTo>
                <a:lnTo>
                  <a:pt x="27" y="94"/>
                </a:lnTo>
                <a:lnTo>
                  <a:pt x="57" y="67"/>
                </a:lnTo>
                <a:lnTo>
                  <a:pt x="90" y="44"/>
                </a:lnTo>
                <a:lnTo>
                  <a:pt x="126" y="25"/>
                </a:lnTo>
                <a:lnTo>
                  <a:pt x="165" y="12"/>
                </a:lnTo>
                <a:lnTo>
                  <a:pt x="207" y="3"/>
                </a:lnTo>
                <a:lnTo>
                  <a:pt x="24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2" name="Freeform 417"/>
          <p:cNvSpPr>
            <a:spLocks/>
          </p:cNvSpPr>
          <p:nvPr/>
        </p:nvSpPr>
        <p:spPr bwMode="auto">
          <a:xfrm>
            <a:off x="6180707" y="1710819"/>
            <a:ext cx="154243" cy="505715"/>
          </a:xfrm>
          <a:custGeom>
            <a:avLst/>
            <a:gdLst>
              <a:gd name="T0" fmla="*/ 510 w 728"/>
              <a:gd name="T1" fmla="*/ 0 h 2394"/>
              <a:gd name="T2" fmla="*/ 579 w 728"/>
              <a:gd name="T3" fmla="*/ 0 h 2394"/>
              <a:gd name="T4" fmla="*/ 594 w 728"/>
              <a:gd name="T5" fmla="*/ 0 h 2394"/>
              <a:gd name="T6" fmla="*/ 621 w 728"/>
              <a:gd name="T7" fmla="*/ 4 h 2394"/>
              <a:gd name="T8" fmla="*/ 669 w 728"/>
              <a:gd name="T9" fmla="*/ 25 h 2394"/>
              <a:gd name="T10" fmla="*/ 705 w 728"/>
              <a:gd name="T11" fmla="*/ 61 h 2394"/>
              <a:gd name="T12" fmla="*/ 725 w 728"/>
              <a:gd name="T13" fmla="*/ 110 h 2394"/>
              <a:gd name="T14" fmla="*/ 728 w 728"/>
              <a:gd name="T15" fmla="*/ 1276 h 2394"/>
              <a:gd name="T16" fmla="*/ 717 w 728"/>
              <a:gd name="T17" fmla="*/ 1330 h 2394"/>
              <a:gd name="T18" fmla="*/ 688 w 728"/>
              <a:gd name="T19" fmla="*/ 1374 h 2394"/>
              <a:gd name="T20" fmla="*/ 645 w 728"/>
              <a:gd name="T21" fmla="*/ 1403 h 2394"/>
              <a:gd name="T22" fmla="*/ 592 w 728"/>
              <a:gd name="T23" fmla="*/ 1414 h 2394"/>
              <a:gd name="T24" fmla="*/ 547 w 728"/>
              <a:gd name="T25" fmla="*/ 1406 h 2394"/>
              <a:gd name="T26" fmla="*/ 509 w 728"/>
              <a:gd name="T27" fmla="*/ 1386 h 2394"/>
              <a:gd name="T28" fmla="*/ 506 w 728"/>
              <a:gd name="T29" fmla="*/ 2285 h 2394"/>
              <a:gd name="T30" fmla="*/ 486 w 728"/>
              <a:gd name="T31" fmla="*/ 2335 h 2394"/>
              <a:gd name="T32" fmla="*/ 449 w 728"/>
              <a:gd name="T33" fmla="*/ 2372 h 2394"/>
              <a:gd name="T34" fmla="*/ 401 w 728"/>
              <a:gd name="T35" fmla="*/ 2392 h 2394"/>
              <a:gd name="T36" fmla="*/ 345 w 728"/>
              <a:gd name="T37" fmla="*/ 2392 h 2394"/>
              <a:gd name="T38" fmla="*/ 297 w 728"/>
              <a:gd name="T39" fmla="*/ 2372 h 2394"/>
              <a:gd name="T40" fmla="*/ 260 w 728"/>
              <a:gd name="T41" fmla="*/ 2335 h 2394"/>
              <a:gd name="T42" fmla="*/ 240 w 728"/>
              <a:gd name="T43" fmla="*/ 2285 h 2394"/>
              <a:gd name="T44" fmla="*/ 233 w 728"/>
              <a:gd name="T45" fmla="*/ 2258 h 2394"/>
              <a:gd name="T46" fmla="*/ 222 w 728"/>
              <a:gd name="T47" fmla="*/ 2311 h 2394"/>
              <a:gd name="T48" fmla="*/ 192 w 728"/>
              <a:gd name="T49" fmla="*/ 2354 h 2394"/>
              <a:gd name="T50" fmla="*/ 149 w 728"/>
              <a:gd name="T51" fmla="*/ 2383 h 2394"/>
              <a:gd name="T52" fmla="*/ 96 w 728"/>
              <a:gd name="T53" fmla="*/ 2394 h 2394"/>
              <a:gd name="T54" fmla="*/ 43 w 728"/>
              <a:gd name="T55" fmla="*/ 2383 h 2394"/>
              <a:gd name="T56" fmla="*/ 0 w 728"/>
              <a:gd name="T57" fmla="*/ 2354 h 2394"/>
              <a:gd name="T58" fmla="*/ 39 w 728"/>
              <a:gd name="T59" fmla="*/ 1697 h 2394"/>
              <a:gd name="T60" fmla="*/ 109 w 728"/>
              <a:gd name="T61" fmla="*/ 1668 h 2394"/>
              <a:gd name="T62" fmla="*/ 168 w 728"/>
              <a:gd name="T63" fmla="*/ 1622 h 2394"/>
              <a:gd name="T64" fmla="*/ 210 w 728"/>
              <a:gd name="T65" fmla="*/ 1560 h 2394"/>
              <a:gd name="T66" fmla="*/ 234 w 728"/>
              <a:gd name="T67" fmla="*/ 1488 h 2394"/>
              <a:gd name="T68" fmla="*/ 236 w 728"/>
              <a:gd name="T69" fmla="*/ 208 h 2394"/>
              <a:gd name="T70" fmla="*/ 227 w 728"/>
              <a:gd name="T71" fmla="*/ 137 h 2394"/>
              <a:gd name="T72" fmla="*/ 199 w 728"/>
              <a:gd name="T73" fmla="*/ 74 h 2394"/>
              <a:gd name="T74" fmla="*/ 155 w 728"/>
              <a:gd name="T75" fmla="*/ 21 h 2394"/>
              <a:gd name="T76" fmla="*/ 438 w 728"/>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2394">
                <a:moveTo>
                  <a:pt x="476" y="0"/>
                </a:moveTo>
                <a:lnTo>
                  <a:pt x="510" y="0"/>
                </a:lnTo>
                <a:lnTo>
                  <a:pt x="561" y="0"/>
                </a:lnTo>
                <a:lnTo>
                  <a:pt x="579" y="0"/>
                </a:lnTo>
                <a:lnTo>
                  <a:pt x="591" y="0"/>
                </a:lnTo>
                <a:lnTo>
                  <a:pt x="594" y="0"/>
                </a:lnTo>
                <a:lnTo>
                  <a:pt x="594" y="1"/>
                </a:lnTo>
                <a:lnTo>
                  <a:pt x="621" y="4"/>
                </a:lnTo>
                <a:lnTo>
                  <a:pt x="647" y="12"/>
                </a:lnTo>
                <a:lnTo>
                  <a:pt x="669" y="25"/>
                </a:lnTo>
                <a:lnTo>
                  <a:pt x="689" y="42"/>
                </a:lnTo>
                <a:lnTo>
                  <a:pt x="705" y="61"/>
                </a:lnTo>
                <a:lnTo>
                  <a:pt x="717" y="84"/>
                </a:lnTo>
                <a:lnTo>
                  <a:pt x="725" y="110"/>
                </a:lnTo>
                <a:lnTo>
                  <a:pt x="728" y="137"/>
                </a:lnTo>
                <a:lnTo>
                  <a:pt x="728" y="1276"/>
                </a:lnTo>
                <a:lnTo>
                  <a:pt x="725" y="1305"/>
                </a:lnTo>
                <a:lnTo>
                  <a:pt x="717" y="1330"/>
                </a:lnTo>
                <a:lnTo>
                  <a:pt x="704" y="1353"/>
                </a:lnTo>
                <a:lnTo>
                  <a:pt x="688" y="1374"/>
                </a:lnTo>
                <a:lnTo>
                  <a:pt x="667" y="1390"/>
                </a:lnTo>
                <a:lnTo>
                  <a:pt x="645" y="1403"/>
                </a:lnTo>
                <a:lnTo>
                  <a:pt x="619" y="1410"/>
                </a:lnTo>
                <a:lnTo>
                  <a:pt x="592" y="1414"/>
                </a:lnTo>
                <a:lnTo>
                  <a:pt x="569" y="1411"/>
                </a:lnTo>
                <a:lnTo>
                  <a:pt x="547" y="1406"/>
                </a:lnTo>
                <a:lnTo>
                  <a:pt x="527" y="1397"/>
                </a:lnTo>
                <a:lnTo>
                  <a:pt x="509" y="1386"/>
                </a:lnTo>
                <a:lnTo>
                  <a:pt x="509" y="2258"/>
                </a:lnTo>
                <a:lnTo>
                  <a:pt x="506" y="2285"/>
                </a:lnTo>
                <a:lnTo>
                  <a:pt x="499" y="2311"/>
                </a:lnTo>
                <a:lnTo>
                  <a:pt x="486" y="2335"/>
                </a:lnTo>
                <a:lnTo>
                  <a:pt x="470" y="2354"/>
                </a:lnTo>
                <a:lnTo>
                  <a:pt x="449" y="2372"/>
                </a:lnTo>
                <a:lnTo>
                  <a:pt x="426" y="2383"/>
                </a:lnTo>
                <a:lnTo>
                  <a:pt x="401" y="2392"/>
                </a:lnTo>
                <a:lnTo>
                  <a:pt x="372" y="2394"/>
                </a:lnTo>
                <a:lnTo>
                  <a:pt x="345" y="2392"/>
                </a:lnTo>
                <a:lnTo>
                  <a:pt x="320" y="2383"/>
                </a:lnTo>
                <a:lnTo>
                  <a:pt x="297" y="2372"/>
                </a:lnTo>
                <a:lnTo>
                  <a:pt x="276" y="2354"/>
                </a:lnTo>
                <a:lnTo>
                  <a:pt x="260" y="2335"/>
                </a:lnTo>
                <a:lnTo>
                  <a:pt x="247" y="2311"/>
                </a:lnTo>
                <a:lnTo>
                  <a:pt x="240" y="2285"/>
                </a:lnTo>
                <a:lnTo>
                  <a:pt x="236" y="2258"/>
                </a:lnTo>
                <a:lnTo>
                  <a:pt x="233" y="2258"/>
                </a:lnTo>
                <a:lnTo>
                  <a:pt x="230" y="2285"/>
                </a:lnTo>
                <a:lnTo>
                  <a:pt x="222" y="2311"/>
                </a:lnTo>
                <a:lnTo>
                  <a:pt x="209" y="2335"/>
                </a:lnTo>
                <a:lnTo>
                  <a:pt x="192" y="2354"/>
                </a:lnTo>
                <a:lnTo>
                  <a:pt x="173" y="2372"/>
                </a:lnTo>
                <a:lnTo>
                  <a:pt x="149" y="2383"/>
                </a:lnTo>
                <a:lnTo>
                  <a:pt x="123" y="2392"/>
                </a:lnTo>
                <a:lnTo>
                  <a:pt x="96" y="2394"/>
                </a:lnTo>
                <a:lnTo>
                  <a:pt x="69" y="2392"/>
                </a:lnTo>
                <a:lnTo>
                  <a:pt x="43" y="2383"/>
                </a:lnTo>
                <a:lnTo>
                  <a:pt x="19" y="2372"/>
                </a:lnTo>
                <a:lnTo>
                  <a:pt x="0" y="2354"/>
                </a:lnTo>
                <a:lnTo>
                  <a:pt x="0" y="1702"/>
                </a:lnTo>
                <a:lnTo>
                  <a:pt x="39" y="1697"/>
                </a:lnTo>
                <a:lnTo>
                  <a:pt x="75" y="1685"/>
                </a:lnTo>
                <a:lnTo>
                  <a:pt x="109" y="1668"/>
                </a:lnTo>
                <a:lnTo>
                  <a:pt x="140" y="1648"/>
                </a:lnTo>
                <a:lnTo>
                  <a:pt x="168" y="1622"/>
                </a:lnTo>
                <a:lnTo>
                  <a:pt x="191" y="1593"/>
                </a:lnTo>
                <a:lnTo>
                  <a:pt x="210" y="1560"/>
                </a:lnTo>
                <a:lnTo>
                  <a:pt x="224" y="1526"/>
                </a:lnTo>
                <a:lnTo>
                  <a:pt x="234" y="1488"/>
                </a:lnTo>
                <a:lnTo>
                  <a:pt x="236" y="1448"/>
                </a:lnTo>
                <a:lnTo>
                  <a:pt x="236" y="208"/>
                </a:lnTo>
                <a:lnTo>
                  <a:pt x="234" y="172"/>
                </a:lnTo>
                <a:lnTo>
                  <a:pt x="227" y="137"/>
                </a:lnTo>
                <a:lnTo>
                  <a:pt x="215" y="105"/>
                </a:lnTo>
                <a:lnTo>
                  <a:pt x="199" y="74"/>
                </a:lnTo>
                <a:lnTo>
                  <a:pt x="178" y="46"/>
                </a:lnTo>
                <a:lnTo>
                  <a:pt x="155" y="21"/>
                </a:lnTo>
                <a:lnTo>
                  <a:pt x="128" y="0"/>
                </a:lnTo>
                <a:lnTo>
                  <a:pt x="438" y="0"/>
                </a:lnTo>
                <a:lnTo>
                  <a:pt x="476"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3" name="Freeform 66"/>
          <p:cNvSpPr>
            <a:spLocks noEditPoints="1"/>
          </p:cNvSpPr>
          <p:nvPr/>
        </p:nvSpPr>
        <p:spPr bwMode="auto">
          <a:xfrm>
            <a:off x="7348181" y="2322711"/>
            <a:ext cx="646580" cy="644254"/>
          </a:xfrm>
          <a:custGeom>
            <a:avLst/>
            <a:gdLst>
              <a:gd name="T0" fmla="*/ 3130 w 3331"/>
              <a:gd name="T1" fmla="*/ 1290 h 3328"/>
              <a:gd name="T2" fmla="*/ 3082 w 3331"/>
              <a:gd name="T3" fmla="*/ 1039 h 3328"/>
              <a:gd name="T4" fmla="*/ 2984 w 3331"/>
              <a:gd name="T5" fmla="*/ 809 h 3328"/>
              <a:gd name="T6" fmla="*/ 2841 w 3331"/>
              <a:gd name="T7" fmla="*/ 606 h 3328"/>
              <a:gd name="T8" fmla="*/ 2661 w 3331"/>
              <a:gd name="T9" fmla="*/ 438 h 3328"/>
              <a:gd name="T10" fmla="*/ 2449 w 3331"/>
              <a:gd name="T11" fmla="*/ 310 h 3328"/>
              <a:gd name="T12" fmla="*/ 2210 w 3331"/>
              <a:gd name="T13" fmla="*/ 227 h 3328"/>
              <a:gd name="T14" fmla="*/ 1571 w 3331"/>
              <a:gd name="T15" fmla="*/ 185 h 3328"/>
              <a:gd name="T16" fmla="*/ 1632 w 3331"/>
              <a:gd name="T17" fmla="*/ 207 h 3328"/>
              <a:gd name="T18" fmla="*/ 1666 w 3331"/>
              <a:gd name="T19" fmla="*/ 261 h 3328"/>
              <a:gd name="T20" fmla="*/ 1672 w 3331"/>
              <a:gd name="T21" fmla="*/ 1578 h 3328"/>
              <a:gd name="T22" fmla="*/ 1708 w 3331"/>
              <a:gd name="T23" fmla="*/ 1635 h 3328"/>
              <a:gd name="T24" fmla="*/ 1773 w 3331"/>
              <a:gd name="T25" fmla="*/ 1659 h 3328"/>
              <a:gd name="T26" fmla="*/ 3087 w 3331"/>
              <a:gd name="T27" fmla="*/ 1669 h 3328"/>
              <a:gd name="T28" fmla="*/ 3132 w 3331"/>
              <a:gd name="T29" fmla="*/ 1714 h 3328"/>
              <a:gd name="T30" fmla="*/ 3139 w 3331"/>
              <a:gd name="T31" fmla="*/ 1846 h 3328"/>
              <a:gd name="T32" fmla="*/ 3103 w 3331"/>
              <a:gd name="T33" fmla="*/ 2109 h 3328"/>
              <a:gd name="T34" fmla="*/ 3023 w 3331"/>
              <a:gd name="T35" fmla="*/ 2358 h 3328"/>
              <a:gd name="T36" fmla="*/ 2903 w 3331"/>
              <a:gd name="T37" fmla="*/ 2590 h 3328"/>
              <a:gd name="T38" fmla="*/ 2743 w 3331"/>
              <a:gd name="T39" fmla="*/ 2802 h 3328"/>
              <a:gd name="T40" fmla="*/ 2549 w 3331"/>
              <a:gd name="T41" fmla="*/ 2986 h 3328"/>
              <a:gd name="T42" fmla="*/ 2330 w 3331"/>
              <a:gd name="T43" fmla="*/ 3133 h 3328"/>
              <a:gd name="T44" fmla="*/ 2091 w 3331"/>
              <a:gd name="T45" fmla="*/ 3240 h 3328"/>
              <a:gd name="T46" fmla="*/ 1837 w 3331"/>
              <a:gd name="T47" fmla="*/ 3305 h 3328"/>
              <a:gd name="T48" fmla="*/ 1571 w 3331"/>
              <a:gd name="T49" fmla="*/ 3328 h 3328"/>
              <a:gd name="T50" fmla="*/ 1440 w 3331"/>
              <a:gd name="T51" fmla="*/ 3322 h 3328"/>
              <a:gd name="T52" fmla="*/ 1169 w 3331"/>
              <a:gd name="T53" fmla="*/ 3276 h 3328"/>
              <a:gd name="T54" fmla="*/ 912 w 3331"/>
              <a:gd name="T55" fmla="*/ 3182 h 3328"/>
              <a:gd name="T56" fmla="*/ 674 w 3331"/>
              <a:gd name="T57" fmla="*/ 3046 h 3328"/>
              <a:gd name="T58" fmla="*/ 460 w 3331"/>
              <a:gd name="T59" fmla="*/ 2866 h 3328"/>
              <a:gd name="T60" fmla="*/ 281 w 3331"/>
              <a:gd name="T61" fmla="*/ 2653 h 3328"/>
              <a:gd name="T62" fmla="*/ 145 w 3331"/>
              <a:gd name="T63" fmla="*/ 2415 h 3328"/>
              <a:gd name="T64" fmla="*/ 51 w 3331"/>
              <a:gd name="T65" fmla="*/ 2158 h 3328"/>
              <a:gd name="T66" fmla="*/ 4 w 3331"/>
              <a:gd name="T67" fmla="*/ 1887 h 3328"/>
              <a:gd name="T68" fmla="*/ 5 w 3331"/>
              <a:gd name="T69" fmla="*/ 1613 h 3328"/>
              <a:gd name="T70" fmla="*/ 52 w 3331"/>
              <a:gd name="T71" fmla="*/ 1349 h 3328"/>
              <a:gd name="T72" fmla="*/ 142 w 3331"/>
              <a:gd name="T73" fmla="*/ 1100 h 3328"/>
              <a:gd name="T74" fmla="*/ 274 w 3331"/>
              <a:gd name="T75" fmla="*/ 868 h 3328"/>
              <a:gd name="T76" fmla="*/ 446 w 3331"/>
              <a:gd name="T77" fmla="*/ 659 h 3328"/>
              <a:gd name="T78" fmla="*/ 651 w 3331"/>
              <a:gd name="T79" fmla="*/ 482 h 3328"/>
              <a:gd name="T80" fmla="*/ 880 w 3331"/>
              <a:gd name="T81" fmla="*/ 344 h 3328"/>
              <a:gd name="T82" fmla="*/ 1128 w 3331"/>
              <a:gd name="T83" fmla="*/ 249 h 3328"/>
              <a:gd name="T84" fmla="*/ 1389 w 3331"/>
              <a:gd name="T85" fmla="*/ 196 h 3328"/>
              <a:gd name="T86" fmla="*/ 1943 w 3331"/>
              <a:gd name="T87" fmla="*/ 0 h 3328"/>
              <a:gd name="T88" fmla="*/ 2222 w 3331"/>
              <a:gd name="T89" fmla="*/ 29 h 3328"/>
              <a:gd name="T90" fmla="*/ 2482 w 3331"/>
              <a:gd name="T91" fmla="*/ 109 h 3328"/>
              <a:gd name="T92" fmla="*/ 2718 w 3331"/>
              <a:gd name="T93" fmla="*/ 237 h 3328"/>
              <a:gd name="T94" fmla="*/ 2923 w 3331"/>
              <a:gd name="T95" fmla="*/ 407 h 3328"/>
              <a:gd name="T96" fmla="*/ 3094 w 3331"/>
              <a:gd name="T97" fmla="*/ 613 h 3328"/>
              <a:gd name="T98" fmla="*/ 3222 w 3331"/>
              <a:gd name="T99" fmla="*/ 848 h 3328"/>
              <a:gd name="T100" fmla="*/ 3302 w 3331"/>
              <a:gd name="T101" fmla="*/ 1109 h 3328"/>
              <a:gd name="T102" fmla="*/ 3331 w 3331"/>
              <a:gd name="T103" fmla="*/ 1388 h 3328"/>
              <a:gd name="T104" fmla="*/ 3310 w 3331"/>
              <a:gd name="T105" fmla="*/ 1449 h 3328"/>
              <a:gd name="T106" fmla="*/ 3256 w 3331"/>
              <a:gd name="T107" fmla="*/ 1484 h 3328"/>
              <a:gd name="T108" fmla="*/ 1920 w 3331"/>
              <a:gd name="T109" fmla="*/ 1484 h 3328"/>
              <a:gd name="T110" fmla="*/ 1866 w 3331"/>
              <a:gd name="T111" fmla="*/ 1449 h 3328"/>
              <a:gd name="T112" fmla="*/ 1844 w 3331"/>
              <a:gd name="T113" fmla="*/ 1388 h 3328"/>
              <a:gd name="T114" fmla="*/ 1854 w 3331"/>
              <a:gd name="T115" fmla="*/ 55 h 3328"/>
              <a:gd name="T116" fmla="*/ 1899 w 3331"/>
              <a:gd name="T117" fmla="*/ 10 h 3328"/>
              <a:gd name="T118" fmla="*/ 1943 w 3331"/>
              <a:gd name="T119" fmla="*/ 0 h 3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1" h="3328">
                <a:moveTo>
                  <a:pt x="2040" y="201"/>
                </a:moveTo>
                <a:lnTo>
                  <a:pt x="2040" y="1290"/>
                </a:lnTo>
                <a:lnTo>
                  <a:pt x="3130" y="1290"/>
                </a:lnTo>
                <a:lnTo>
                  <a:pt x="3120" y="1204"/>
                </a:lnTo>
                <a:lnTo>
                  <a:pt x="3104" y="1120"/>
                </a:lnTo>
                <a:lnTo>
                  <a:pt x="3082" y="1039"/>
                </a:lnTo>
                <a:lnTo>
                  <a:pt x="3055" y="959"/>
                </a:lnTo>
                <a:lnTo>
                  <a:pt x="3021" y="882"/>
                </a:lnTo>
                <a:lnTo>
                  <a:pt x="2984" y="809"/>
                </a:lnTo>
                <a:lnTo>
                  <a:pt x="2941" y="737"/>
                </a:lnTo>
                <a:lnTo>
                  <a:pt x="2893" y="670"/>
                </a:lnTo>
                <a:lnTo>
                  <a:pt x="2841" y="606"/>
                </a:lnTo>
                <a:lnTo>
                  <a:pt x="2785" y="546"/>
                </a:lnTo>
                <a:lnTo>
                  <a:pt x="2725" y="490"/>
                </a:lnTo>
                <a:lnTo>
                  <a:pt x="2661" y="438"/>
                </a:lnTo>
                <a:lnTo>
                  <a:pt x="2593" y="390"/>
                </a:lnTo>
                <a:lnTo>
                  <a:pt x="2522" y="347"/>
                </a:lnTo>
                <a:lnTo>
                  <a:pt x="2449" y="310"/>
                </a:lnTo>
                <a:lnTo>
                  <a:pt x="2371" y="276"/>
                </a:lnTo>
                <a:lnTo>
                  <a:pt x="2292" y="249"/>
                </a:lnTo>
                <a:lnTo>
                  <a:pt x="2210" y="227"/>
                </a:lnTo>
                <a:lnTo>
                  <a:pt x="2127" y="211"/>
                </a:lnTo>
                <a:lnTo>
                  <a:pt x="2040" y="201"/>
                </a:lnTo>
                <a:close/>
                <a:moveTo>
                  <a:pt x="1571" y="185"/>
                </a:moveTo>
                <a:lnTo>
                  <a:pt x="1593" y="189"/>
                </a:lnTo>
                <a:lnTo>
                  <a:pt x="1614" y="196"/>
                </a:lnTo>
                <a:lnTo>
                  <a:pt x="1632" y="207"/>
                </a:lnTo>
                <a:lnTo>
                  <a:pt x="1647" y="222"/>
                </a:lnTo>
                <a:lnTo>
                  <a:pt x="1658" y="240"/>
                </a:lnTo>
                <a:lnTo>
                  <a:pt x="1666" y="261"/>
                </a:lnTo>
                <a:lnTo>
                  <a:pt x="1669" y="284"/>
                </a:lnTo>
                <a:lnTo>
                  <a:pt x="1669" y="1555"/>
                </a:lnTo>
                <a:lnTo>
                  <a:pt x="1672" y="1578"/>
                </a:lnTo>
                <a:lnTo>
                  <a:pt x="1680" y="1600"/>
                </a:lnTo>
                <a:lnTo>
                  <a:pt x="1692" y="1619"/>
                </a:lnTo>
                <a:lnTo>
                  <a:pt x="1708" y="1635"/>
                </a:lnTo>
                <a:lnTo>
                  <a:pt x="1728" y="1648"/>
                </a:lnTo>
                <a:lnTo>
                  <a:pt x="1749" y="1656"/>
                </a:lnTo>
                <a:lnTo>
                  <a:pt x="1773" y="1659"/>
                </a:lnTo>
                <a:lnTo>
                  <a:pt x="3044" y="1659"/>
                </a:lnTo>
                <a:lnTo>
                  <a:pt x="3067" y="1661"/>
                </a:lnTo>
                <a:lnTo>
                  <a:pt x="3087" y="1669"/>
                </a:lnTo>
                <a:lnTo>
                  <a:pt x="3106" y="1680"/>
                </a:lnTo>
                <a:lnTo>
                  <a:pt x="3121" y="1695"/>
                </a:lnTo>
                <a:lnTo>
                  <a:pt x="3132" y="1714"/>
                </a:lnTo>
                <a:lnTo>
                  <a:pt x="3139" y="1734"/>
                </a:lnTo>
                <a:lnTo>
                  <a:pt x="3142" y="1757"/>
                </a:lnTo>
                <a:lnTo>
                  <a:pt x="3139" y="1846"/>
                </a:lnTo>
                <a:lnTo>
                  <a:pt x="3132" y="1935"/>
                </a:lnTo>
                <a:lnTo>
                  <a:pt x="3120" y="2022"/>
                </a:lnTo>
                <a:lnTo>
                  <a:pt x="3103" y="2109"/>
                </a:lnTo>
                <a:lnTo>
                  <a:pt x="3081" y="2193"/>
                </a:lnTo>
                <a:lnTo>
                  <a:pt x="3055" y="2277"/>
                </a:lnTo>
                <a:lnTo>
                  <a:pt x="3023" y="2358"/>
                </a:lnTo>
                <a:lnTo>
                  <a:pt x="2988" y="2438"/>
                </a:lnTo>
                <a:lnTo>
                  <a:pt x="2948" y="2515"/>
                </a:lnTo>
                <a:lnTo>
                  <a:pt x="2903" y="2590"/>
                </a:lnTo>
                <a:lnTo>
                  <a:pt x="2854" y="2664"/>
                </a:lnTo>
                <a:lnTo>
                  <a:pt x="2801" y="2734"/>
                </a:lnTo>
                <a:lnTo>
                  <a:pt x="2743" y="2802"/>
                </a:lnTo>
                <a:lnTo>
                  <a:pt x="2682" y="2867"/>
                </a:lnTo>
                <a:lnTo>
                  <a:pt x="2617" y="2928"/>
                </a:lnTo>
                <a:lnTo>
                  <a:pt x="2549" y="2986"/>
                </a:lnTo>
                <a:lnTo>
                  <a:pt x="2478" y="3039"/>
                </a:lnTo>
                <a:lnTo>
                  <a:pt x="2405" y="3088"/>
                </a:lnTo>
                <a:lnTo>
                  <a:pt x="2330" y="3133"/>
                </a:lnTo>
                <a:lnTo>
                  <a:pt x="2252" y="3173"/>
                </a:lnTo>
                <a:lnTo>
                  <a:pt x="2173" y="3208"/>
                </a:lnTo>
                <a:lnTo>
                  <a:pt x="2091" y="3240"/>
                </a:lnTo>
                <a:lnTo>
                  <a:pt x="2008" y="3266"/>
                </a:lnTo>
                <a:lnTo>
                  <a:pt x="1922" y="3288"/>
                </a:lnTo>
                <a:lnTo>
                  <a:pt x="1837" y="3305"/>
                </a:lnTo>
                <a:lnTo>
                  <a:pt x="1749" y="3317"/>
                </a:lnTo>
                <a:lnTo>
                  <a:pt x="1660" y="3325"/>
                </a:lnTo>
                <a:lnTo>
                  <a:pt x="1571" y="3328"/>
                </a:lnTo>
                <a:lnTo>
                  <a:pt x="1571" y="3328"/>
                </a:lnTo>
                <a:lnTo>
                  <a:pt x="1533" y="3328"/>
                </a:lnTo>
                <a:lnTo>
                  <a:pt x="1440" y="3322"/>
                </a:lnTo>
                <a:lnTo>
                  <a:pt x="1349" y="3312"/>
                </a:lnTo>
                <a:lnTo>
                  <a:pt x="1258" y="3296"/>
                </a:lnTo>
                <a:lnTo>
                  <a:pt x="1169" y="3276"/>
                </a:lnTo>
                <a:lnTo>
                  <a:pt x="1082" y="3249"/>
                </a:lnTo>
                <a:lnTo>
                  <a:pt x="995" y="3219"/>
                </a:lnTo>
                <a:lnTo>
                  <a:pt x="912" y="3182"/>
                </a:lnTo>
                <a:lnTo>
                  <a:pt x="830" y="3141"/>
                </a:lnTo>
                <a:lnTo>
                  <a:pt x="751" y="3095"/>
                </a:lnTo>
                <a:lnTo>
                  <a:pt x="674" y="3046"/>
                </a:lnTo>
                <a:lnTo>
                  <a:pt x="600" y="2990"/>
                </a:lnTo>
                <a:lnTo>
                  <a:pt x="529" y="2930"/>
                </a:lnTo>
                <a:lnTo>
                  <a:pt x="460" y="2866"/>
                </a:lnTo>
                <a:lnTo>
                  <a:pt x="396" y="2798"/>
                </a:lnTo>
                <a:lnTo>
                  <a:pt x="337" y="2727"/>
                </a:lnTo>
                <a:lnTo>
                  <a:pt x="281" y="2653"/>
                </a:lnTo>
                <a:lnTo>
                  <a:pt x="231" y="2576"/>
                </a:lnTo>
                <a:lnTo>
                  <a:pt x="185" y="2497"/>
                </a:lnTo>
                <a:lnTo>
                  <a:pt x="145" y="2415"/>
                </a:lnTo>
                <a:lnTo>
                  <a:pt x="108" y="2332"/>
                </a:lnTo>
                <a:lnTo>
                  <a:pt x="77" y="2245"/>
                </a:lnTo>
                <a:lnTo>
                  <a:pt x="51" y="2158"/>
                </a:lnTo>
                <a:lnTo>
                  <a:pt x="31" y="2069"/>
                </a:lnTo>
                <a:lnTo>
                  <a:pt x="14" y="1978"/>
                </a:lnTo>
                <a:lnTo>
                  <a:pt x="4" y="1887"/>
                </a:lnTo>
                <a:lnTo>
                  <a:pt x="0" y="1794"/>
                </a:lnTo>
                <a:lnTo>
                  <a:pt x="0" y="1704"/>
                </a:lnTo>
                <a:lnTo>
                  <a:pt x="5" y="1613"/>
                </a:lnTo>
                <a:lnTo>
                  <a:pt x="16" y="1524"/>
                </a:lnTo>
                <a:lnTo>
                  <a:pt x="32" y="1436"/>
                </a:lnTo>
                <a:lnTo>
                  <a:pt x="52" y="1349"/>
                </a:lnTo>
                <a:lnTo>
                  <a:pt x="77" y="1265"/>
                </a:lnTo>
                <a:lnTo>
                  <a:pt x="107" y="1181"/>
                </a:lnTo>
                <a:lnTo>
                  <a:pt x="142" y="1100"/>
                </a:lnTo>
                <a:lnTo>
                  <a:pt x="181" y="1020"/>
                </a:lnTo>
                <a:lnTo>
                  <a:pt x="225" y="943"/>
                </a:lnTo>
                <a:lnTo>
                  <a:pt x="274" y="868"/>
                </a:lnTo>
                <a:lnTo>
                  <a:pt x="327" y="795"/>
                </a:lnTo>
                <a:lnTo>
                  <a:pt x="384" y="726"/>
                </a:lnTo>
                <a:lnTo>
                  <a:pt x="446" y="659"/>
                </a:lnTo>
                <a:lnTo>
                  <a:pt x="511" y="596"/>
                </a:lnTo>
                <a:lnTo>
                  <a:pt x="580" y="537"/>
                </a:lnTo>
                <a:lnTo>
                  <a:pt x="651" y="482"/>
                </a:lnTo>
                <a:lnTo>
                  <a:pt x="725" y="432"/>
                </a:lnTo>
                <a:lnTo>
                  <a:pt x="801" y="386"/>
                </a:lnTo>
                <a:lnTo>
                  <a:pt x="880" y="344"/>
                </a:lnTo>
                <a:lnTo>
                  <a:pt x="961" y="308"/>
                </a:lnTo>
                <a:lnTo>
                  <a:pt x="1043" y="276"/>
                </a:lnTo>
                <a:lnTo>
                  <a:pt x="1128" y="249"/>
                </a:lnTo>
                <a:lnTo>
                  <a:pt x="1213" y="226"/>
                </a:lnTo>
                <a:lnTo>
                  <a:pt x="1301" y="209"/>
                </a:lnTo>
                <a:lnTo>
                  <a:pt x="1389" y="196"/>
                </a:lnTo>
                <a:lnTo>
                  <a:pt x="1480" y="189"/>
                </a:lnTo>
                <a:lnTo>
                  <a:pt x="1571" y="185"/>
                </a:lnTo>
                <a:close/>
                <a:moveTo>
                  <a:pt x="1943" y="0"/>
                </a:moveTo>
                <a:lnTo>
                  <a:pt x="2037" y="3"/>
                </a:lnTo>
                <a:lnTo>
                  <a:pt x="2130" y="13"/>
                </a:lnTo>
                <a:lnTo>
                  <a:pt x="2222" y="29"/>
                </a:lnTo>
                <a:lnTo>
                  <a:pt x="2311" y="50"/>
                </a:lnTo>
                <a:lnTo>
                  <a:pt x="2398" y="77"/>
                </a:lnTo>
                <a:lnTo>
                  <a:pt x="2482" y="109"/>
                </a:lnTo>
                <a:lnTo>
                  <a:pt x="2564" y="147"/>
                </a:lnTo>
                <a:lnTo>
                  <a:pt x="2642" y="190"/>
                </a:lnTo>
                <a:lnTo>
                  <a:pt x="2718" y="237"/>
                </a:lnTo>
                <a:lnTo>
                  <a:pt x="2790" y="289"/>
                </a:lnTo>
                <a:lnTo>
                  <a:pt x="2858" y="346"/>
                </a:lnTo>
                <a:lnTo>
                  <a:pt x="2923" y="407"/>
                </a:lnTo>
                <a:lnTo>
                  <a:pt x="2985" y="472"/>
                </a:lnTo>
                <a:lnTo>
                  <a:pt x="3041" y="541"/>
                </a:lnTo>
                <a:lnTo>
                  <a:pt x="3094" y="613"/>
                </a:lnTo>
                <a:lnTo>
                  <a:pt x="3140" y="688"/>
                </a:lnTo>
                <a:lnTo>
                  <a:pt x="3183" y="767"/>
                </a:lnTo>
                <a:lnTo>
                  <a:pt x="3222" y="848"/>
                </a:lnTo>
                <a:lnTo>
                  <a:pt x="3253" y="933"/>
                </a:lnTo>
                <a:lnTo>
                  <a:pt x="3281" y="1019"/>
                </a:lnTo>
                <a:lnTo>
                  <a:pt x="3302" y="1109"/>
                </a:lnTo>
                <a:lnTo>
                  <a:pt x="3318" y="1200"/>
                </a:lnTo>
                <a:lnTo>
                  <a:pt x="3328" y="1293"/>
                </a:lnTo>
                <a:lnTo>
                  <a:pt x="3331" y="1388"/>
                </a:lnTo>
                <a:lnTo>
                  <a:pt x="3328" y="1410"/>
                </a:lnTo>
                <a:lnTo>
                  <a:pt x="3321" y="1431"/>
                </a:lnTo>
                <a:lnTo>
                  <a:pt x="3310" y="1449"/>
                </a:lnTo>
                <a:lnTo>
                  <a:pt x="3294" y="1464"/>
                </a:lnTo>
                <a:lnTo>
                  <a:pt x="3276" y="1477"/>
                </a:lnTo>
                <a:lnTo>
                  <a:pt x="3256" y="1484"/>
                </a:lnTo>
                <a:lnTo>
                  <a:pt x="3232" y="1486"/>
                </a:lnTo>
                <a:lnTo>
                  <a:pt x="1943" y="1486"/>
                </a:lnTo>
                <a:lnTo>
                  <a:pt x="1920" y="1484"/>
                </a:lnTo>
                <a:lnTo>
                  <a:pt x="1899" y="1477"/>
                </a:lnTo>
                <a:lnTo>
                  <a:pt x="1881" y="1464"/>
                </a:lnTo>
                <a:lnTo>
                  <a:pt x="1866" y="1449"/>
                </a:lnTo>
                <a:lnTo>
                  <a:pt x="1854" y="1431"/>
                </a:lnTo>
                <a:lnTo>
                  <a:pt x="1847" y="1410"/>
                </a:lnTo>
                <a:lnTo>
                  <a:pt x="1844" y="1388"/>
                </a:lnTo>
                <a:lnTo>
                  <a:pt x="1844" y="98"/>
                </a:lnTo>
                <a:lnTo>
                  <a:pt x="1847" y="75"/>
                </a:lnTo>
                <a:lnTo>
                  <a:pt x="1854" y="55"/>
                </a:lnTo>
                <a:lnTo>
                  <a:pt x="1866" y="37"/>
                </a:lnTo>
                <a:lnTo>
                  <a:pt x="1881" y="22"/>
                </a:lnTo>
                <a:lnTo>
                  <a:pt x="1899" y="10"/>
                </a:lnTo>
                <a:lnTo>
                  <a:pt x="1920" y="3"/>
                </a:lnTo>
                <a:lnTo>
                  <a:pt x="1943" y="0"/>
                </a:lnTo>
                <a:lnTo>
                  <a:pt x="194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5" name="Freeform 18"/>
          <p:cNvSpPr>
            <a:spLocks/>
          </p:cNvSpPr>
          <p:nvPr/>
        </p:nvSpPr>
        <p:spPr bwMode="auto">
          <a:xfrm>
            <a:off x="6008901" y="5021363"/>
            <a:ext cx="174200" cy="333707"/>
          </a:xfrm>
          <a:custGeom>
            <a:avLst/>
            <a:gdLst>
              <a:gd name="T0" fmla="*/ 445 w 827"/>
              <a:gd name="T1" fmla="*/ 0 h 1593"/>
              <a:gd name="T2" fmla="*/ 498 w 827"/>
              <a:gd name="T3" fmla="*/ 8 h 1593"/>
              <a:gd name="T4" fmla="*/ 515 w 827"/>
              <a:gd name="T5" fmla="*/ 47 h 1593"/>
              <a:gd name="T6" fmla="*/ 516 w 827"/>
              <a:gd name="T7" fmla="*/ 123 h 1593"/>
              <a:gd name="T8" fmla="*/ 525 w 827"/>
              <a:gd name="T9" fmla="*/ 163 h 1593"/>
              <a:gd name="T10" fmla="*/ 563 w 827"/>
              <a:gd name="T11" fmla="*/ 178 h 1593"/>
              <a:gd name="T12" fmla="*/ 691 w 827"/>
              <a:gd name="T13" fmla="*/ 207 h 1593"/>
              <a:gd name="T14" fmla="*/ 767 w 827"/>
              <a:gd name="T15" fmla="*/ 246 h 1593"/>
              <a:gd name="T16" fmla="*/ 771 w 827"/>
              <a:gd name="T17" fmla="*/ 287 h 1593"/>
              <a:gd name="T18" fmla="*/ 726 w 827"/>
              <a:gd name="T19" fmla="*/ 434 h 1593"/>
              <a:gd name="T20" fmla="*/ 700 w 827"/>
              <a:gd name="T21" fmla="*/ 455 h 1593"/>
              <a:gd name="T22" fmla="*/ 621 w 827"/>
              <a:gd name="T23" fmla="*/ 425 h 1593"/>
              <a:gd name="T24" fmla="*/ 473 w 827"/>
              <a:gd name="T25" fmla="*/ 396 h 1593"/>
              <a:gd name="T26" fmla="*/ 377 w 827"/>
              <a:gd name="T27" fmla="*/ 402 h 1593"/>
              <a:gd name="T28" fmla="*/ 315 w 827"/>
              <a:gd name="T29" fmla="*/ 437 h 1593"/>
              <a:gd name="T30" fmla="*/ 291 w 827"/>
              <a:gd name="T31" fmla="*/ 496 h 1593"/>
              <a:gd name="T32" fmla="*/ 314 w 827"/>
              <a:gd name="T33" fmla="*/ 557 h 1593"/>
              <a:gd name="T34" fmla="*/ 402 w 827"/>
              <a:gd name="T35" fmla="*/ 618 h 1593"/>
              <a:gd name="T36" fmla="*/ 572 w 827"/>
              <a:gd name="T37" fmla="*/ 691 h 1593"/>
              <a:gd name="T38" fmla="*/ 712 w 827"/>
              <a:gd name="T39" fmla="*/ 778 h 1593"/>
              <a:gd name="T40" fmla="*/ 791 w 827"/>
              <a:gd name="T41" fmla="*/ 886 h 1593"/>
              <a:gd name="T42" fmla="*/ 826 w 827"/>
              <a:gd name="T43" fmla="*/ 1009 h 1593"/>
              <a:gd name="T44" fmla="*/ 812 w 827"/>
              <a:gd name="T45" fmla="*/ 1137 h 1593"/>
              <a:gd name="T46" fmla="*/ 747 w 827"/>
              <a:gd name="T47" fmla="*/ 1256 h 1593"/>
              <a:gd name="T48" fmla="*/ 640 w 827"/>
              <a:gd name="T49" fmla="*/ 1345 h 1593"/>
              <a:gd name="T50" fmla="*/ 535 w 827"/>
              <a:gd name="T51" fmla="*/ 1387 h 1593"/>
              <a:gd name="T52" fmla="*/ 506 w 827"/>
              <a:gd name="T53" fmla="*/ 1423 h 1593"/>
              <a:gd name="T54" fmla="*/ 505 w 827"/>
              <a:gd name="T55" fmla="*/ 1545 h 1593"/>
              <a:gd name="T56" fmla="*/ 489 w 827"/>
              <a:gd name="T57" fmla="*/ 1585 h 1593"/>
              <a:gd name="T58" fmla="*/ 404 w 827"/>
              <a:gd name="T59" fmla="*/ 1593 h 1593"/>
              <a:gd name="T60" fmla="*/ 318 w 827"/>
              <a:gd name="T61" fmla="*/ 1584 h 1593"/>
              <a:gd name="T62" fmla="*/ 300 w 827"/>
              <a:gd name="T63" fmla="*/ 1542 h 1593"/>
              <a:gd name="T64" fmla="*/ 299 w 827"/>
              <a:gd name="T65" fmla="*/ 1446 h 1593"/>
              <a:gd name="T66" fmla="*/ 288 w 827"/>
              <a:gd name="T67" fmla="*/ 1413 h 1593"/>
              <a:gd name="T68" fmla="*/ 244 w 827"/>
              <a:gd name="T69" fmla="*/ 1401 h 1593"/>
              <a:gd name="T70" fmla="*/ 94 w 827"/>
              <a:gd name="T71" fmla="*/ 1365 h 1593"/>
              <a:gd name="T72" fmla="*/ 14 w 827"/>
              <a:gd name="T73" fmla="*/ 1325 h 1593"/>
              <a:gd name="T74" fmla="*/ 0 w 827"/>
              <a:gd name="T75" fmla="*/ 1293 h 1593"/>
              <a:gd name="T76" fmla="*/ 23 w 827"/>
              <a:gd name="T77" fmla="*/ 1198 h 1593"/>
              <a:gd name="T78" fmla="*/ 51 w 827"/>
              <a:gd name="T79" fmla="*/ 1113 h 1593"/>
              <a:gd name="T80" fmla="*/ 78 w 827"/>
              <a:gd name="T81" fmla="*/ 1102 h 1593"/>
              <a:gd name="T82" fmla="*/ 159 w 827"/>
              <a:gd name="T83" fmla="*/ 1137 h 1593"/>
              <a:gd name="T84" fmla="*/ 325 w 827"/>
              <a:gd name="T85" fmla="*/ 1180 h 1593"/>
              <a:gd name="T86" fmla="*/ 435 w 827"/>
              <a:gd name="T87" fmla="*/ 1173 h 1593"/>
              <a:gd name="T88" fmla="*/ 512 w 827"/>
              <a:gd name="T89" fmla="*/ 1132 h 1593"/>
              <a:gd name="T90" fmla="*/ 542 w 827"/>
              <a:gd name="T91" fmla="*/ 1070 h 1593"/>
              <a:gd name="T92" fmla="*/ 529 w 827"/>
              <a:gd name="T93" fmla="*/ 1004 h 1593"/>
              <a:gd name="T94" fmla="*/ 471 w 827"/>
              <a:gd name="T95" fmla="*/ 946 h 1593"/>
              <a:gd name="T96" fmla="*/ 369 w 827"/>
              <a:gd name="T97" fmla="*/ 898 h 1593"/>
              <a:gd name="T98" fmla="*/ 233 w 827"/>
              <a:gd name="T99" fmla="*/ 840 h 1593"/>
              <a:gd name="T100" fmla="*/ 126 w 827"/>
              <a:gd name="T101" fmla="*/ 772 h 1593"/>
              <a:gd name="T102" fmla="*/ 54 w 827"/>
              <a:gd name="T103" fmla="*/ 691 h 1593"/>
              <a:gd name="T104" fmla="*/ 15 w 827"/>
              <a:gd name="T105" fmla="*/ 591 h 1593"/>
              <a:gd name="T106" fmla="*/ 15 w 827"/>
              <a:gd name="T107" fmla="*/ 467 h 1593"/>
              <a:gd name="T108" fmla="*/ 58 w 827"/>
              <a:gd name="T109" fmla="*/ 351 h 1593"/>
              <a:gd name="T110" fmla="*/ 139 w 827"/>
              <a:gd name="T111" fmla="*/ 263 h 1593"/>
              <a:gd name="T112" fmla="*/ 254 w 827"/>
              <a:gd name="T113" fmla="*/ 203 h 1593"/>
              <a:gd name="T114" fmla="*/ 300 w 827"/>
              <a:gd name="T115" fmla="*/ 183 h 1593"/>
              <a:gd name="T116" fmla="*/ 314 w 827"/>
              <a:gd name="T117" fmla="*/ 156 h 1593"/>
              <a:gd name="T118" fmla="*/ 315 w 827"/>
              <a:gd name="T119" fmla="*/ 87 h 1593"/>
              <a:gd name="T120" fmla="*/ 320 w 827"/>
              <a:gd name="T121" fmla="*/ 21 h 1593"/>
              <a:gd name="T122" fmla="*/ 352 w 827"/>
              <a:gd name="T123" fmla="*/ 1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7" h="1593">
                <a:moveTo>
                  <a:pt x="371" y="0"/>
                </a:moveTo>
                <a:lnTo>
                  <a:pt x="415" y="0"/>
                </a:lnTo>
                <a:lnTo>
                  <a:pt x="445" y="0"/>
                </a:lnTo>
                <a:lnTo>
                  <a:pt x="468" y="1"/>
                </a:lnTo>
                <a:lnTo>
                  <a:pt x="485" y="3"/>
                </a:lnTo>
                <a:lnTo>
                  <a:pt x="498" y="8"/>
                </a:lnTo>
                <a:lnTo>
                  <a:pt x="506" y="17"/>
                </a:lnTo>
                <a:lnTo>
                  <a:pt x="512" y="29"/>
                </a:lnTo>
                <a:lnTo>
                  <a:pt x="515" y="47"/>
                </a:lnTo>
                <a:lnTo>
                  <a:pt x="516" y="70"/>
                </a:lnTo>
                <a:lnTo>
                  <a:pt x="516" y="99"/>
                </a:lnTo>
                <a:lnTo>
                  <a:pt x="516" y="123"/>
                </a:lnTo>
                <a:lnTo>
                  <a:pt x="517" y="141"/>
                </a:lnTo>
                <a:lnTo>
                  <a:pt x="519" y="154"/>
                </a:lnTo>
                <a:lnTo>
                  <a:pt x="525" y="163"/>
                </a:lnTo>
                <a:lnTo>
                  <a:pt x="533" y="169"/>
                </a:lnTo>
                <a:lnTo>
                  <a:pt x="545" y="173"/>
                </a:lnTo>
                <a:lnTo>
                  <a:pt x="563" y="178"/>
                </a:lnTo>
                <a:lnTo>
                  <a:pt x="586" y="181"/>
                </a:lnTo>
                <a:lnTo>
                  <a:pt x="640" y="192"/>
                </a:lnTo>
                <a:lnTo>
                  <a:pt x="691" y="207"/>
                </a:lnTo>
                <a:lnTo>
                  <a:pt x="742" y="228"/>
                </a:lnTo>
                <a:lnTo>
                  <a:pt x="756" y="236"/>
                </a:lnTo>
                <a:lnTo>
                  <a:pt x="767" y="246"/>
                </a:lnTo>
                <a:lnTo>
                  <a:pt x="772" y="258"/>
                </a:lnTo>
                <a:lnTo>
                  <a:pt x="775" y="271"/>
                </a:lnTo>
                <a:lnTo>
                  <a:pt x="771" y="287"/>
                </a:lnTo>
                <a:lnTo>
                  <a:pt x="753" y="352"/>
                </a:lnTo>
                <a:lnTo>
                  <a:pt x="733" y="416"/>
                </a:lnTo>
                <a:lnTo>
                  <a:pt x="726" y="434"/>
                </a:lnTo>
                <a:lnTo>
                  <a:pt x="720" y="446"/>
                </a:lnTo>
                <a:lnTo>
                  <a:pt x="711" y="452"/>
                </a:lnTo>
                <a:lnTo>
                  <a:pt x="700" y="455"/>
                </a:lnTo>
                <a:lnTo>
                  <a:pt x="686" y="451"/>
                </a:lnTo>
                <a:lnTo>
                  <a:pt x="668" y="445"/>
                </a:lnTo>
                <a:lnTo>
                  <a:pt x="621" y="425"/>
                </a:lnTo>
                <a:lnTo>
                  <a:pt x="573" y="410"/>
                </a:lnTo>
                <a:lnTo>
                  <a:pt x="524" y="400"/>
                </a:lnTo>
                <a:lnTo>
                  <a:pt x="473" y="396"/>
                </a:lnTo>
                <a:lnTo>
                  <a:pt x="422" y="396"/>
                </a:lnTo>
                <a:lnTo>
                  <a:pt x="399" y="398"/>
                </a:lnTo>
                <a:lnTo>
                  <a:pt x="377" y="402"/>
                </a:lnTo>
                <a:lnTo>
                  <a:pt x="356" y="409"/>
                </a:lnTo>
                <a:lnTo>
                  <a:pt x="333" y="422"/>
                </a:lnTo>
                <a:lnTo>
                  <a:pt x="315" y="437"/>
                </a:lnTo>
                <a:lnTo>
                  <a:pt x="302" y="456"/>
                </a:lnTo>
                <a:lnTo>
                  <a:pt x="295" y="475"/>
                </a:lnTo>
                <a:lnTo>
                  <a:pt x="291" y="496"/>
                </a:lnTo>
                <a:lnTo>
                  <a:pt x="293" y="517"/>
                </a:lnTo>
                <a:lnTo>
                  <a:pt x="301" y="538"/>
                </a:lnTo>
                <a:lnTo>
                  <a:pt x="314" y="557"/>
                </a:lnTo>
                <a:lnTo>
                  <a:pt x="333" y="575"/>
                </a:lnTo>
                <a:lnTo>
                  <a:pt x="366" y="598"/>
                </a:lnTo>
                <a:lnTo>
                  <a:pt x="402" y="618"/>
                </a:lnTo>
                <a:lnTo>
                  <a:pt x="440" y="635"/>
                </a:lnTo>
                <a:lnTo>
                  <a:pt x="506" y="662"/>
                </a:lnTo>
                <a:lnTo>
                  <a:pt x="572" y="691"/>
                </a:lnTo>
                <a:lnTo>
                  <a:pt x="635" y="724"/>
                </a:lnTo>
                <a:lnTo>
                  <a:pt x="676" y="749"/>
                </a:lnTo>
                <a:lnTo>
                  <a:pt x="712" y="778"/>
                </a:lnTo>
                <a:lnTo>
                  <a:pt x="743" y="811"/>
                </a:lnTo>
                <a:lnTo>
                  <a:pt x="770" y="847"/>
                </a:lnTo>
                <a:lnTo>
                  <a:pt x="791" y="886"/>
                </a:lnTo>
                <a:lnTo>
                  <a:pt x="808" y="925"/>
                </a:lnTo>
                <a:lnTo>
                  <a:pt x="819" y="967"/>
                </a:lnTo>
                <a:lnTo>
                  <a:pt x="826" y="1009"/>
                </a:lnTo>
                <a:lnTo>
                  <a:pt x="827" y="1052"/>
                </a:lnTo>
                <a:lnTo>
                  <a:pt x="822" y="1095"/>
                </a:lnTo>
                <a:lnTo>
                  <a:pt x="812" y="1137"/>
                </a:lnTo>
                <a:lnTo>
                  <a:pt x="796" y="1179"/>
                </a:lnTo>
                <a:lnTo>
                  <a:pt x="775" y="1218"/>
                </a:lnTo>
                <a:lnTo>
                  <a:pt x="747" y="1256"/>
                </a:lnTo>
                <a:lnTo>
                  <a:pt x="715" y="1290"/>
                </a:lnTo>
                <a:lnTo>
                  <a:pt x="679" y="1320"/>
                </a:lnTo>
                <a:lnTo>
                  <a:pt x="640" y="1345"/>
                </a:lnTo>
                <a:lnTo>
                  <a:pt x="598" y="1366"/>
                </a:lnTo>
                <a:lnTo>
                  <a:pt x="553" y="1380"/>
                </a:lnTo>
                <a:lnTo>
                  <a:pt x="535" y="1387"/>
                </a:lnTo>
                <a:lnTo>
                  <a:pt x="521" y="1396"/>
                </a:lnTo>
                <a:lnTo>
                  <a:pt x="512" y="1407"/>
                </a:lnTo>
                <a:lnTo>
                  <a:pt x="506" y="1423"/>
                </a:lnTo>
                <a:lnTo>
                  <a:pt x="505" y="1442"/>
                </a:lnTo>
                <a:lnTo>
                  <a:pt x="506" y="1493"/>
                </a:lnTo>
                <a:lnTo>
                  <a:pt x="505" y="1545"/>
                </a:lnTo>
                <a:lnTo>
                  <a:pt x="504" y="1562"/>
                </a:lnTo>
                <a:lnTo>
                  <a:pt x="497" y="1575"/>
                </a:lnTo>
                <a:lnTo>
                  <a:pt x="489" y="1585"/>
                </a:lnTo>
                <a:lnTo>
                  <a:pt x="475" y="1590"/>
                </a:lnTo>
                <a:lnTo>
                  <a:pt x="459" y="1593"/>
                </a:lnTo>
                <a:lnTo>
                  <a:pt x="404" y="1593"/>
                </a:lnTo>
                <a:lnTo>
                  <a:pt x="348" y="1593"/>
                </a:lnTo>
                <a:lnTo>
                  <a:pt x="331" y="1590"/>
                </a:lnTo>
                <a:lnTo>
                  <a:pt x="318" y="1584"/>
                </a:lnTo>
                <a:lnTo>
                  <a:pt x="308" y="1574"/>
                </a:lnTo>
                <a:lnTo>
                  <a:pt x="302" y="1559"/>
                </a:lnTo>
                <a:lnTo>
                  <a:pt x="300" y="1542"/>
                </a:lnTo>
                <a:lnTo>
                  <a:pt x="300" y="1505"/>
                </a:lnTo>
                <a:lnTo>
                  <a:pt x="299" y="1466"/>
                </a:lnTo>
                <a:lnTo>
                  <a:pt x="299" y="1446"/>
                </a:lnTo>
                <a:lnTo>
                  <a:pt x="298" y="1431"/>
                </a:lnTo>
                <a:lnTo>
                  <a:pt x="293" y="1421"/>
                </a:lnTo>
                <a:lnTo>
                  <a:pt x="288" y="1413"/>
                </a:lnTo>
                <a:lnTo>
                  <a:pt x="278" y="1407"/>
                </a:lnTo>
                <a:lnTo>
                  <a:pt x="264" y="1404"/>
                </a:lnTo>
                <a:lnTo>
                  <a:pt x="244" y="1401"/>
                </a:lnTo>
                <a:lnTo>
                  <a:pt x="193" y="1392"/>
                </a:lnTo>
                <a:lnTo>
                  <a:pt x="142" y="1380"/>
                </a:lnTo>
                <a:lnTo>
                  <a:pt x="94" y="1365"/>
                </a:lnTo>
                <a:lnTo>
                  <a:pt x="46" y="1345"/>
                </a:lnTo>
                <a:lnTo>
                  <a:pt x="28" y="1335"/>
                </a:lnTo>
                <a:lnTo>
                  <a:pt x="14" y="1325"/>
                </a:lnTo>
                <a:lnTo>
                  <a:pt x="5" y="1317"/>
                </a:lnTo>
                <a:lnTo>
                  <a:pt x="1" y="1306"/>
                </a:lnTo>
                <a:lnTo>
                  <a:pt x="0" y="1293"/>
                </a:lnTo>
                <a:lnTo>
                  <a:pt x="2" y="1277"/>
                </a:lnTo>
                <a:lnTo>
                  <a:pt x="6" y="1256"/>
                </a:lnTo>
                <a:lnTo>
                  <a:pt x="23" y="1198"/>
                </a:lnTo>
                <a:lnTo>
                  <a:pt x="39" y="1142"/>
                </a:lnTo>
                <a:lnTo>
                  <a:pt x="45" y="1125"/>
                </a:lnTo>
                <a:lnTo>
                  <a:pt x="51" y="1113"/>
                </a:lnTo>
                <a:lnTo>
                  <a:pt x="58" y="1105"/>
                </a:lnTo>
                <a:lnTo>
                  <a:pt x="67" y="1102"/>
                </a:lnTo>
                <a:lnTo>
                  <a:pt x="78" y="1102"/>
                </a:lnTo>
                <a:lnTo>
                  <a:pt x="90" y="1107"/>
                </a:lnTo>
                <a:lnTo>
                  <a:pt x="106" y="1113"/>
                </a:lnTo>
                <a:lnTo>
                  <a:pt x="159" y="1137"/>
                </a:lnTo>
                <a:lnTo>
                  <a:pt x="212" y="1157"/>
                </a:lnTo>
                <a:lnTo>
                  <a:pt x="268" y="1170"/>
                </a:lnTo>
                <a:lnTo>
                  <a:pt x="325" y="1180"/>
                </a:lnTo>
                <a:lnTo>
                  <a:pt x="363" y="1182"/>
                </a:lnTo>
                <a:lnTo>
                  <a:pt x="399" y="1180"/>
                </a:lnTo>
                <a:lnTo>
                  <a:pt x="435" y="1173"/>
                </a:lnTo>
                <a:lnTo>
                  <a:pt x="469" y="1161"/>
                </a:lnTo>
                <a:lnTo>
                  <a:pt x="493" y="1148"/>
                </a:lnTo>
                <a:lnTo>
                  <a:pt x="512" y="1132"/>
                </a:lnTo>
                <a:lnTo>
                  <a:pt x="527" y="1113"/>
                </a:lnTo>
                <a:lnTo>
                  <a:pt x="537" y="1092"/>
                </a:lnTo>
                <a:lnTo>
                  <a:pt x="542" y="1070"/>
                </a:lnTo>
                <a:lnTo>
                  <a:pt x="542" y="1049"/>
                </a:lnTo>
                <a:lnTo>
                  <a:pt x="539" y="1026"/>
                </a:lnTo>
                <a:lnTo>
                  <a:pt x="529" y="1004"/>
                </a:lnTo>
                <a:lnTo>
                  <a:pt x="516" y="983"/>
                </a:lnTo>
                <a:lnTo>
                  <a:pt x="496" y="964"/>
                </a:lnTo>
                <a:lnTo>
                  <a:pt x="471" y="946"/>
                </a:lnTo>
                <a:lnTo>
                  <a:pt x="444" y="929"/>
                </a:lnTo>
                <a:lnTo>
                  <a:pt x="414" y="916"/>
                </a:lnTo>
                <a:lnTo>
                  <a:pt x="369" y="898"/>
                </a:lnTo>
                <a:lnTo>
                  <a:pt x="323" y="879"/>
                </a:lnTo>
                <a:lnTo>
                  <a:pt x="278" y="860"/>
                </a:lnTo>
                <a:lnTo>
                  <a:pt x="233" y="840"/>
                </a:lnTo>
                <a:lnTo>
                  <a:pt x="189" y="816"/>
                </a:lnTo>
                <a:lnTo>
                  <a:pt x="157" y="795"/>
                </a:lnTo>
                <a:lnTo>
                  <a:pt x="126" y="772"/>
                </a:lnTo>
                <a:lnTo>
                  <a:pt x="98" y="747"/>
                </a:lnTo>
                <a:lnTo>
                  <a:pt x="74" y="720"/>
                </a:lnTo>
                <a:lnTo>
                  <a:pt x="54" y="691"/>
                </a:lnTo>
                <a:lnTo>
                  <a:pt x="37" y="660"/>
                </a:lnTo>
                <a:lnTo>
                  <a:pt x="24" y="627"/>
                </a:lnTo>
                <a:lnTo>
                  <a:pt x="15" y="591"/>
                </a:lnTo>
                <a:lnTo>
                  <a:pt x="10" y="553"/>
                </a:lnTo>
                <a:lnTo>
                  <a:pt x="10" y="513"/>
                </a:lnTo>
                <a:lnTo>
                  <a:pt x="15" y="467"/>
                </a:lnTo>
                <a:lnTo>
                  <a:pt x="25" y="425"/>
                </a:lnTo>
                <a:lnTo>
                  <a:pt x="39" y="386"/>
                </a:lnTo>
                <a:lnTo>
                  <a:pt x="58" y="351"/>
                </a:lnTo>
                <a:lnTo>
                  <a:pt x="81" y="318"/>
                </a:lnTo>
                <a:lnTo>
                  <a:pt x="108" y="289"/>
                </a:lnTo>
                <a:lnTo>
                  <a:pt x="139" y="263"/>
                </a:lnTo>
                <a:lnTo>
                  <a:pt x="174" y="240"/>
                </a:lnTo>
                <a:lnTo>
                  <a:pt x="212" y="220"/>
                </a:lnTo>
                <a:lnTo>
                  <a:pt x="254" y="203"/>
                </a:lnTo>
                <a:lnTo>
                  <a:pt x="274" y="195"/>
                </a:lnTo>
                <a:lnTo>
                  <a:pt x="289" y="190"/>
                </a:lnTo>
                <a:lnTo>
                  <a:pt x="300" y="183"/>
                </a:lnTo>
                <a:lnTo>
                  <a:pt x="308" y="177"/>
                </a:lnTo>
                <a:lnTo>
                  <a:pt x="312" y="168"/>
                </a:lnTo>
                <a:lnTo>
                  <a:pt x="314" y="156"/>
                </a:lnTo>
                <a:lnTo>
                  <a:pt x="315" y="141"/>
                </a:lnTo>
                <a:lnTo>
                  <a:pt x="315" y="120"/>
                </a:lnTo>
                <a:lnTo>
                  <a:pt x="315" y="87"/>
                </a:lnTo>
                <a:lnTo>
                  <a:pt x="315" y="56"/>
                </a:lnTo>
                <a:lnTo>
                  <a:pt x="316" y="36"/>
                </a:lnTo>
                <a:lnTo>
                  <a:pt x="320" y="21"/>
                </a:lnTo>
                <a:lnTo>
                  <a:pt x="326" y="10"/>
                </a:lnTo>
                <a:lnTo>
                  <a:pt x="336" y="5"/>
                </a:lnTo>
                <a:lnTo>
                  <a:pt x="352" y="1"/>
                </a:lnTo>
                <a:lnTo>
                  <a:pt x="371"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6" name="Freeform 19"/>
          <p:cNvSpPr>
            <a:spLocks noEditPoints="1"/>
          </p:cNvSpPr>
          <p:nvPr/>
        </p:nvSpPr>
        <p:spPr bwMode="auto">
          <a:xfrm>
            <a:off x="5771737" y="4811484"/>
            <a:ext cx="648526" cy="753464"/>
          </a:xfrm>
          <a:custGeom>
            <a:avLst/>
            <a:gdLst>
              <a:gd name="T0" fmla="*/ 1277 w 3088"/>
              <a:gd name="T1" fmla="*/ 663 h 3592"/>
              <a:gd name="T2" fmla="*/ 955 w 3088"/>
              <a:gd name="T3" fmla="*/ 791 h 3592"/>
              <a:gd name="T4" fmla="*/ 689 w 3088"/>
              <a:gd name="T5" fmla="*/ 1004 h 3592"/>
              <a:gd name="T6" fmla="*/ 496 w 3088"/>
              <a:gd name="T7" fmla="*/ 1284 h 3592"/>
              <a:gd name="T8" fmla="*/ 391 w 3088"/>
              <a:gd name="T9" fmla="*/ 1617 h 3592"/>
              <a:gd name="T10" fmla="*/ 391 w 3088"/>
              <a:gd name="T11" fmla="*/ 1976 h 3592"/>
              <a:gd name="T12" fmla="*/ 496 w 3088"/>
              <a:gd name="T13" fmla="*/ 2308 h 3592"/>
              <a:gd name="T14" fmla="*/ 689 w 3088"/>
              <a:gd name="T15" fmla="*/ 2589 h 3592"/>
              <a:gd name="T16" fmla="*/ 955 w 3088"/>
              <a:gd name="T17" fmla="*/ 2801 h 3592"/>
              <a:gd name="T18" fmla="*/ 1277 w 3088"/>
              <a:gd name="T19" fmla="*/ 2929 h 3592"/>
              <a:gd name="T20" fmla="*/ 1630 w 3088"/>
              <a:gd name="T21" fmla="*/ 2958 h 3592"/>
              <a:gd name="T22" fmla="*/ 1959 w 3088"/>
              <a:gd name="T23" fmla="*/ 2884 h 3592"/>
              <a:gd name="T24" fmla="*/ 2246 w 3088"/>
              <a:gd name="T25" fmla="*/ 2726 h 3592"/>
              <a:gd name="T26" fmla="*/ 2475 w 3088"/>
              <a:gd name="T27" fmla="*/ 2497 h 3592"/>
              <a:gd name="T28" fmla="*/ 2634 w 3088"/>
              <a:gd name="T29" fmla="*/ 2211 h 3592"/>
              <a:gd name="T30" fmla="*/ 2706 w 3088"/>
              <a:gd name="T31" fmla="*/ 1883 h 3592"/>
              <a:gd name="T32" fmla="*/ 2679 w 3088"/>
              <a:gd name="T33" fmla="*/ 1529 h 3592"/>
              <a:gd name="T34" fmla="*/ 2551 w 3088"/>
              <a:gd name="T35" fmla="*/ 1208 h 3592"/>
              <a:gd name="T36" fmla="*/ 2337 w 3088"/>
              <a:gd name="T37" fmla="*/ 944 h 3592"/>
              <a:gd name="T38" fmla="*/ 2057 w 3088"/>
              <a:gd name="T39" fmla="*/ 750 h 3592"/>
              <a:gd name="T40" fmla="*/ 1725 w 3088"/>
              <a:gd name="T41" fmla="*/ 646 h 3592"/>
              <a:gd name="T42" fmla="*/ 1557 w 3088"/>
              <a:gd name="T43" fmla="*/ 1 h 3592"/>
              <a:gd name="T44" fmla="*/ 1621 w 3088"/>
              <a:gd name="T45" fmla="*/ 39 h 3592"/>
              <a:gd name="T46" fmla="*/ 2010 w 3088"/>
              <a:gd name="T47" fmla="*/ 278 h 3592"/>
              <a:gd name="T48" fmla="*/ 2427 w 3088"/>
              <a:gd name="T49" fmla="*/ 456 h 3592"/>
              <a:gd name="T50" fmla="*/ 2828 w 3088"/>
              <a:gd name="T51" fmla="*/ 546 h 3592"/>
              <a:gd name="T52" fmla="*/ 3051 w 3088"/>
              <a:gd name="T53" fmla="*/ 577 h 3592"/>
              <a:gd name="T54" fmla="*/ 3087 w 3088"/>
              <a:gd name="T55" fmla="*/ 630 h 3592"/>
              <a:gd name="T56" fmla="*/ 3086 w 3088"/>
              <a:gd name="T57" fmla="*/ 1810 h 3592"/>
              <a:gd name="T58" fmla="*/ 3046 w 3088"/>
              <a:gd name="T59" fmla="*/ 2262 h 3592"/>
              <a:gd name="T60" fmla="*/ 2938 w 3088"/>
              <a:gd name="T61" fmla="*/ 2537 h 3592"/>
              <a:gd name="T62" fmla="*/ 2757 w 3088"/>
              <a:gd name="T63" fmla="*/ 2805 h 3592"/>
              <a:gd name="T64" fmla="*/ 2484 w 3088"/>
              <a:gd name="T65" fmla="*/ 3078 h 3592"/>
              <a:gd name="T66" fmla="*/ 2171 w 3088"/>
              <a:gd name="T67" fmla="*/ 3300 h 3592"/>
              <a:gd name="T68" fmla="*/ 1796 w 3088"/>
              <a:gd name="T69" fmla="*/ 3494 h 3592"/>
              <a:gd name="T70" fmla="*/ 1549 w 3088"/>
              <a:gd name="T71" fmla="*/ 3592 h 3592"/>
              <a:gd name="T72" fmla="*/ 1296 w 3088"/>
              <a:gd name="T73" fmla="*/ 3499 h 3592"/>
              <a:gd name="T74" fmla="*/ 891 w 3088"/>
              <a:gd name="T75" fmla="*/ 3284 h 3592"/>
              <a:gd name="T76" fmla="*/ 525 w 3088"/>
              <a:gd name="T77" fmla="*/ 3005 h 3592"/>
              <a:gd name="T78" fmla="*/ 282 w 3088"/>
              <a:gd name="T79" fmla="*/ 2741 h 3592"/>
              <a:gd name="T80" fmla="*/ 118 w 3088"/>
              <a:gd name="T81" fmla="*/ 2469 h 3592"/>
              <a:gd name="T82" fmla="*/ 25 w 3088"/>
              <a:gd name="T83" fmla="*/ 2161 h 3592"/>
              <a:gd name="T84" fmla="*/ 0 w 3088"/>
              <a:gd name="T85" fmla="*/ 1506 h 3592"/>
              <a:gd name="T86" fmla="*/ 3 w 3088"/>
              <a:gd name="T87" fmla="*/ 621 h 3592"/>
              <a:gd name="T88" fmla="*/ 44 w 3088"/>
              <a:gd name="T89" fmla="*/ 575 h 3592"/>
              <a:gd name="T90" fmla="*/ 324 w 3088"/>
              <a:gd name="T91" fmla="*/ 541 h 3592"/>
              <a:gd name="T92" fmla="*/ 764 w 3088"/>
              <a:gd name="T93" fmla="*/ 420 h 3592"/>
              <a:gd name="T94" fmla="*/ 1176 w 3088"/>
              <a:gd name="T95" fmla="*/ 224 h 3592"/>
              <a:gd name="T96" fmla="*/ 1489 w 3088"/>
              <a:gd name="T97" fmla="*/ 24 h 3592"/>
              <a:gd name="T98" fmla="*/ 1545 w 3088"/>
              <a:gd name="T99" fmla="*/ 0 h 3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88" h="3592">
                <a:moveTo>
                  <a:pt x="1544" y="632"/>
                </a:moveTo>
                <a:lnTo>
                  <a:pt x="1453" y="635"/>
                </a:lnTo>
                <a:lnTo>
                  <a:pt x="1363" y="646"/>
                </a:lnTo>
                <a:lnTo>
                  <a:pt x="1277" y="663"/>
                </a:lnTo>
                <a:lnTo>
                  <a:pt x="1192" y="686"/>
                </a:lnTo>
                <a:lnTo>
                  <a:pt x="1110" y="715"/>
                </a:lnTo>
                <a:lnTo>
                  <a:pt x="1031" y="750"/>
                </a:lnTo>
                <a:lnTo>
                  <a:pt x="955" y="791"/>
                </a:lnTo>
                <a:lnTo>
                  <a:pt x="883" y="837"/>
                </a:lnTo>
                <a:lnTo>
                  <a:pt x="814" y="888"/>
                </a:lnTo>
                <a:lnTo>
                  <a:pt x="749" y="944"/>
                </a:lnTo>
                <a:lnTo>
                  <a:pt x="689" y="1004"/>
                </a:lnTo>
                <a:lnTo>
                  <a:pt x="634" y="1068"/>
                </a:lnTo>
                <a:lnTo>
                  <a:pt x="583" y="1136"/>
                </a:lnTo>
                <a:lnTo>
                  <a:pt x="537" y="1208"/>
                </a:lnTo>
                <a:lnTo>
                  <a:pt x="496" y="1284"/>
                </a:lnTo>
                <a:lnTo>
                  <a:pt x="461" y="1363"/>
                </a:lnTo>
                <a:lnTo>
                  <a:pt x="432" y="1445"/>
                </a:lnTo>
                <a:lnTo>
                  <a:pt x="409" y="1529"/>
                </a:lnTo>
                <a:lnTo>
                  <a:pt x="391" y="1617"/>
                </a:lnTo>
                <a:lnTo>
                  <a:pt x="381" y="1705"/>
                </a:lnTo>
                <a:lnTo>
                  <a:pt x="378" y="1796"/>
                </a:lnTo>
                <a:lnTo>
                  <a:pt x="381" y="1887"/>
                </a:lnTo>
                <a:lnTo>
                  <a:pt x="391" y="1976"/>
                </a:lnTo>
                <a:lnTo>
                  <a:pt x="409" y="2063"/>
                </a:lnTo>
                <a:lnTo>
                  <a:pt x="432" y="2148"/>
                </a:lnTo>
                <a:lnTo>
                  <a:pt x="461" y="2229"/>
                </a:lnTo>
                <a:lnTo>
                  <a:pt x="496" y="2308"/>
                </a:lnTo>
                <a:lnTo>
                  <a:pt x="537" y="2383"/>
                </a:lnTo>
                <a:lnTo>
                  <a:pt x="583" y="2456"/>
                </a:lnTo>
                <a:lnTo>
                  <a:pt x="634" y="2524"/>
                </a:lnTo>
                <a:lnTo>
                  <a:pt x="689" y="2589"/>
                </a:lnTo>
                <a:lnTo>
                  <a:pt x="749" y="2649"/>
                </a:lnTo>
                <a:lnTo>
                  <a:pt x="814" y="2705"/>
                </a:lnTo>
                <a:lnTo>
                  <a:pt x="883" y="2755"/>
                </a:lnTo>
                <a:lnTo>
                  <a:pt x="955" y="2801"/>
                </a:lnTo>
                <a:lnTo>
                  <a:pt x="1031" y="2842"/>
                </a:lnTo>
                <a:lnTo>
                  <a:pt x="1110" y="2877"/>
                </a:lnTo>
                <a:lnTo>
                  <a:pt x="1192" y="2906"/>
                </a:lnTo>
                <a:lnTo>
                  <a:pt x="1277" y="2929"/>
                </a:lnTo>
                <a:lnTo>
                  <a:pt x="1363" y="2947"/>
                </a:lnTo>
                <a:lnTo>
                  <a:pt x="1453" y="2957"/>
                </a:lnTo>
                <a:lnTo>
                  <a:pt x="1544" y="2961"/>
                </a:lnTo>
                <a:lnTo>
                  <a:pt x="1630" y="2958"/>
                </a:lnTo>
                <a:lnTo>
                  <a:pt x="1716" y="2948"/>
                </a:lnTo>
                <a:lnTo>
                  <a:pt x="1799" y="2933"/>
                </a:lnTo>
                <a:lnTo>
                  <a:pt x="1881" y="2911"/>
                </a:lnTo>
                <a:lnTo>
                  <a:pt x="1959" y="2884"/>
                </a:lnTo>
                <a:lnTo>
                  <a:pt x="2036" y="2853"/>
                </a:lnTo>
                <a:lnTo>
                  <a:pt x="2109" y="2815"/>
                </a:lnTo>
                <a:lnTo>
                  <a:pt x="2179" y="2773"/>
                </a:lnTo>
                <a:lnTo>
                  <a:pt x="2246" y="2726"/>
                </a:lnTo>
                <a:lnTo>
                  <a:pt x="2309" y="2674"/>
                </a:lnTo>
                <a:lnTo>
                  <a:pt x="2369" y="2620"/>
                </a:lnTo>
                <a:lnTo>
                  <a:pt x="2424" y="2559"/>
                </a:lnTo>
                <a:lnTo>
                  <a:pt x="2475" y="2497"/>
                </a:lnTo>
                <a:lnTo>
                  <a:pt x="2522" y="2430"/>
                </a:lnTo>
                <a:lnTo>
                  <a:pt x="2564" y="2360"/>
                </a:lnTo>
                <a:lnTo>
                  <a:pt x="2601" y="2287"/>
                </a:lnTo>
                <a:lnTo>
                  <a:pt x="2634" y="2211"/>
                </a:lnTo>
                <a:lnTo>
                  <a:pt x="2660" y="2133"/>
                </a:lnTo>
                <a:lnTo>
                  <a:pt x="2682" y="2052"/>
                </a:lnTo>
                <a:lnTo>
                  <a:pt x="2698" y="1969"/>
                </a:lnTo>
                <a:lnTo>
                  <a:pt x="2706" y="1883"/>
                </a:lnTo>
                <a:lnTo>
                  <a:pt x="2710" y="1796"/>
                </a:lnTo>
                <a:lnTo>
                  <a:pt x="2706" y="1705"/>
                </a:lnTo>
                <a:lnTo>
                  <a:pt x="2697" y="1617"/>
                </a:lnTo>
                <a:lnTo>
                  <a:pt x="2679" y="1529"/>
                </a:lnTo>
                <a:lnTo>
                  <a:pt x="2656" y="1445"/>
                </a:lnTo>
                <a:lnTo>
                  <a:pt x="2627" y="1363"/>
                </a:lnTo>
                <a:lnTo>
                  <a:pt x="2591" y="1284"/>
                </a:lnTo>
                <a:lnTo>
                  <a:pt x="2551" y="1208"/>
                </a:lnTo>
                <a:lnTo>
                  <a:pt x="2505" y="1136"/>
                </a:lnTo>
                <a:lnTo>
                  <a:pt x="2453" y="1068"/>
                </a:lnTo>
                <a:lnTo>
                  <a:pt x="2397" y="1004"/>
                </a:lnTo>
                <a:lnTo>
                  <a:pt x="2337" y="944"/>
                </a:lnTo>
                <a:lnTo>
                  <a:pt x="2274" y="888"/>
                </a:lnTo>
                <a:lnTo>
                  <a:pt x="2205" y="837"/>
                </a:lnTo>
                <a:lnTo>
                  <a:pt x="2132" y="791"/>
                </a:lnTo>
                <a:lnTo>
                  <a:pt x="2057" y="750"/>
                </a:lnTo>
                <a:lnTo>
                  <a:pt x="1978" y="715"/>
                </a:lnTo>
                <a:lnTo>
                  <a:pt x="1896" y="686"/>
                </a:lnTo>
                <a:lnTo>
                  <a:pt x="1811" y="663"/>
                </a:lnTo>
                <a:lnTo>
                  <a:pt x="1725" y="646"/>
                </a:lnTo>
                <a:lnTo>
                  <a:pt x="1635" y="635"/>
                </a:lnTo>
                <a:lnTo>
                  <a:pt x="1544" y="632"/>
                </a:lnTo>
                <a:close/>
                <a:moveTo>
                  <a:pt x="1545" y="0"/>
                </a:moveTo>
                <a:lnTo>
                  <a:pt x="1557" y="1"/>
                </a:lnTo>
                <a:lnTo>
                  <a:pt x="1569" y="6"/>
                </a:lnTo>
                <a:lnTo>
                  <a:pt x="1583" y="14"/>
                </a:lnTo>
                <a:lnTo>
                  <a:pt x="1600" y="25"/>
                </a:lnTo>
                <a:lnTo>
                  <a:pt x="1621" y="39"/>
                </a:lnTo>
                <a:lnTo>
                  <a:pt x="1716" y="104"/>
                </a:lnTo>
                <a:lnTo>
                  <a:pt x="1812" y="165"/>
                </a:lnTo>
                <a:lnTo>
                  <a:pt x="1910" y="223"/>
                </a:lnTo>
                <a:lnTo>
                  <a:pt x="2010" y="278"/>
                </a:lnTo>
                <a:lnTo>
                  <a:pt x="2112" y="329"/>
                </a:lnTo>
                <a:lnTo>
                  <a:pt x="2215" y="375"/>
                </a:lnTo>
                <a:lnTo>
                  <a:pt x="2320" y="418"/>
                </a:lnTo>
                <a:lnTo>
                  <a:pt x="2427" y="456"/>
                </a:lnTo>
                <a:lnTo>
                  <a:pt x="2537" y="489"/>
                </a:lnTo>
                <a:lnTo>
                  <a:pt x="2648" y="516"/>
                </a:lnTo>
                <a:lnTo>
                  <a:pt x="2738" y="532"/>
                </a:lnTo>
                <a:lnTo>
                  <a:pt x="2828" y="546"/>
                </a:lnTo>
                <a:lnTo>
                  <a:pt x="2919" y="556"/>
                </a:lnTo>
                <a:lnTo>
                  <a:pt x="3010" y="567"/>
                </a:lnTo>
                <a:lnTo>
                  <a:pt x="3032" y="572"/>
                </a:lnTo>
                <a:lnTo>
                  <a:pt x="3051" y="577"/>
                </a:lnTo>
                <a:lnTo>
                  <a:pt x="3065" y="586"/>
                </a:lnTo>
                <a:lnTo>
                  <a:pt x="3075" y="597"/>
                </a:lnTo>
                <a:lnTo>
                  <a:pt x="3082" y="611"/>
                </a:lnTo>
                <a:lnTo>
                  <a:pt x="3087" y="630"/>
                </a:lnTo>
                <a:lnTo>
                  <a:pt x="3088" y="653"/>
                </a:lnTo>
                <a:lnTo>
                  <a:pt x="3088" y="1352"/>
                </a:lnTo>
                <a:lnTo>
                  <a:pt x="3088" y="1580"/>
                </a:lnTo>
                <a:lnTo>
                  <a:pt x="3086" y="1810"/>
                </a:lnTo>
                <a:lnTo>
                  <a:pt x="3080" y="2039"/>
                </a:lnTo>
                <a:lnTo>
                  <a:pt x="3074" y="2115"/>
                </a:lnTo>
                <a:lnTo>
                  <a:pt x="3063" y="2190"/>
                </a:lnTo>
                <a:lnTo>
                  <a:pt x="3046" y="2262"/>
                </a:lnTo>
                <a:lnTo>
                  <a:pt x="3025" y="2333"/>
                </a:lnTo>
                <a:lnTo>
                  <a:pt x="3000" y="2402"/>
                </a:lnTo>
                <a:lnTo>
                  <a:pt x="2972" y="2470"/>
                </a:lnTo>
                <a:lnTo>
                  <a:pt x="2938" y="2537"/>
                </a:lnTo>
                <a:lnTo>
                  <a:pt x="2900" y="2601"/>
                </a:lnTo>
                <a:lnTo>
                  <a:pt x="2860" y="2664"/>
                </a:lnTo>
                <a:lnTo>
                  <a:pt x="2817" y="2727"/>
                </a:lnTo>
                <a:lnTo>
                  <a:pt x="2757" y="2805"/>
                </a:lnTo>
                <a:lnTo>
                  <a:pt x="2693" y="2878"/>
                </a:lnTo>
                <a:lnTo>
                  <a:pt x="2627" y="2948"/>
                </a:lnTo>
                <a:lnTo>
                  <a:pt x="2556" y="3015"/>
                </a:lnTo>
                <a:lnTo>
                  <a:pt x="2484" y="3078"/>
                </a:lnTo>
                <a:lnTo>
                  <a:pt x="2410" y="3138"/>
                </a:lnTo>
                <a:lnTo>
                  <a:pt x="2332" y="3195"/>
                </a:lnTo>
                <a:lnTo>
                  <a:pt x="2252" y="3249"/>
                </a:lnTo>
                <a:lnTo>
                  <a:pt x="2171" y="3300"/>
                </a:lnTo>
                <a:lnTo>
                  <a:pt x="2086" y="3349"/>
                </a:lnTo>
                <a:lnTo>
                  <a:pt x="2001" y="3396"/>
                </a:lnTo>
                <a:lnTo>
                  <a:pt x="1900" y="3447"/>
                </a:lnTo>
                <a:lnTo>
                  <a:pt x="1796" y="3494"/>
                </a:lnTo>
                <a:lnTo>
                  <a:pt x="1692" y="3540"/>
                </a:lnTo>
                <a:lnTo>
                  <a:pt x="1588" y="3583"/>
                </a:lnTo>
                <a:lnTo>
                  <a:pt x="1570" y="3590"/>
                </a:lnTo>
                <a:lnTo>
                  <a:pt x="1549" y="3592"/>
                </a:lnTo>
                <a:lnTo>
                  <a:pt x="1530" y="3592"/>
                </a:lnTo>
                <a:lnTo>
                  <a:pt x="1511" y="3588"/>
                </a:lnTo>
                <a:lnTo>
                  <a:pt x="1404" y="3545"/>
                </a:lnTo>
                <a:lnTo>
                  <a:pt x="1296" y="3499"/>
                </a:lnTo>
                <a:lnTo>
                  <a:pt x="1192" y="3451"/>
                </a:lnTo>
                <a:lnTo>
                  <a:pt x="1089" y="3399"/>
                </a:lnTo>
                <a:lnTo>
                  <a:pt x="989" y="3343"/>
                </a:lnTo>
                <a:lnTo>
                  <a:pt x="891" y="3284"/>
                </a:lnTo>
                <a:lnTo>
                  <a:pt x="796" y="3220"/>
                </a:lnTo>
                <a:lnTo>
                  <a:pt x="702" y="3152"/>
                </a:lnTo>
                <a:lnTo>
                  <a:pt x="613" y="3081"/>
                </a:lnTo>
                <a:lnTo>
                  <a:pt x="525" y="3005"/>
                </a:lnTo>
                <a:lnTo>
                  <a:pt x="440" y="2924"/>
                </a:lnTo>
                <a:lnTo>
                  <a:pt x="385" y="2865"/>
                </a:lnTo>
                <a:lnTo>
                  <a:pt x="331" y="2803"/>
                </a:lnTo>
                <a:lnTo>
                  <a:pt x="282" y="2741"/>
                </a:lnTo>
                <a:lnTo>
                  <a:pt x="234" y="2677"/>
                </a:lnTo>
                <a:lnTo>
                  <a:pt x="192" y="2610"/>
                </a:lnTo>
                <a:lnTo>
                  <a:pt x="153" y="2540"/>
                </a:lnTo>
                <a:lnTo>
                  <a:pt x="118" y="2469"/>
                </a:lnTo>
                <a:lnTo>
                  <a:pt x="88" y="2394"/>
                </a:lnTo>
                <a:lnTo>
                  <a:pt x="62" y="2318"/>
                </a:lnTo>
                <a:lnTo>
                  <a:pt x="42" y="2239"/>
                </a:lnTo>
                <a:lnTo>
                  <a:pt x="25" y="2161"/>
                </a:lnTo>
                <a:lnTo>
                  <a:pt x="13" y="2084"/>
                </a:lnTo>
                <a:lnTo>
                  <a:pt x="5" y="2004"/>
                </a:lnTo>
                <a:lnTo>
                  <a:pt x="3" y="1925"/>
                </a:lnTo>
                <a:lnTo>
                  <a:pt x="0" y="1506"/>
                </a:lnTo>
                <a:lnTo>
                  <a:pt x="0" y="1087"/>
                </a:lnTo>
                <a:lnTo>
                  <a:pt x="1" y="668"/>
                </a:lnTo>
                <a:lnTo>
                  <a:pt x="1" y="642"/>
                </a:lnTo>
                <a:lnTo>
                  <a:pt x="3" y="621"/>
                </a:lnTo>
                <a:lnTo>
                  <a:pt x="9" y="604"/>
                </a:lnTo>
                <a:lnTo>
                  <a:pt x="16" y="591"/>
                </a:lnTo>
                <a:lnTo>
                  <a:pt x="28" y="582"/>
                </a:lnTo>
                <a:lnTo>
                  <a:pt x="44" y="575"/>
                </a:lnTo>
                <a:lnTo>
                  <a:pt x="65" y="571"/>
                </a:lnTo>
                <a:lnTo>
                  <a:pt x="91" y="569"/>
                </a:lnTo>
                <a:lnTo>
                  <a:pt x="209" y="558"/>
                </a:lnTo>
                <a:lnTo>
                  <a:pt x="324" y="541"/>
                </a:lnTo>
                <a:lnTo>
                  <a:pt x="437" y="518"/>
                </a:lnTo>
                <a:lnTo>
                  <a:pt x="548" y="491"/>
                </a:lnTo>
                <a:lnTo>
                  <a:pt x="657" y="458"/>
                </a:lnTo>
                <a:lnTo>
                  <a:pt x="764" y="420"/>
                </a:lnTo>
                <a:lnTo>
                  <a:pt x="869" y="377"/>
                </a:lnTo>
                <a:lnTo>
                  <a:pt x="973" y="330"/>
                </a:lnTo>
                <a:lnTo>
                  <a:pt x="1075" y="279"/>
                </a:lnTo>
                <a:lnTo>
                  <a:pt x="1176" y="224"/>
                </a:lnTo>
                <a:lnTo>
                  <a:pt x="1274" y="165"/>
                </a:lnTo>
                <a:lnTo>
                  <a:pt x="1372" y="102"/>
                </a:lnTo>
                <a:lnTo>
                  <a:pt x="1468" y="38"/>
                </a:lnTo>
                <a:lnTo>
                  <a:pt x="1489" y="24"/>
                </a:lnTo>
                <a:lnTo>
                  <a:pt x="1507" y="13"/>
                </a:lnTo>
                <a:lnTo>
                  <a:pt x="1521" y="5"/>
                </a:lnTo>
                <a:lnTo>
                  <a:pt x="1534" y="1"/>
                </a:lnTo>
                <a:lnTo>
                  <a:pt x="154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7" name="Freeform 206"/>
          <p:cNvSpPr>
            <a:spLocks noEditPoints="1"/>
          </p:cNvSpPr>
          <p:nvPr/>
        </p:nvSpPr>
        <p:spPr bwMode="auto">
          <a:xfrm>
            <a:off x="5715626" y="3211892"/>
            <a:ext cx="760748" cy="682202"/>
          </a:xfrm>
          <a:custGeom>
            <a:avLst/>
            <a:gdLst>
              <a:gd name="T0" fmla="*/ 194 w 3394"/>
              <a:gd name="T1" fmla="*/ 2074 h 3044"/>
              <a:gd name="T2" fmla="*/ 235 w 3394"/>
              <a:gd name="T3" fmla="*/ 2172 h 3044"/>
              <a:gd name="T4" fmla="*/ 314 w 3394"/>
              <a:gd name="T5" fmla="*/ 2239 h 3044"/>
              <a:gd name="T6" fmla="*/ 418 w 3394"/>
              <a:gd name="T7" fmla="*/ 2265 h 3044"/>
              <a:gd name="T8" fmla="*/ 3048 w 3394"/>
              <a:gd name="T9" fmla="*/ 2254 h 3044"/>
              <a:gd name="T10" fmla="*/ 3136 w 3394"/>
              <a:gd name="T11" fmla="*/ 2198 h 3044"/>
              <a:gd name="T12" fmla="*/ 3192 w 3394"/>
              <a:gd name="T13" fmla="*/ 2109 h 3044"/>
              <a:gd name="T14" fmla="*/ 3203 w 3394"/>
              <a:gd name="T15" fmla="*/ 1961 h 3044"/>
              <a:gd name="T16" fmla="*/ 381 w 3394"/>
              <a:gd name="T17" fmla="*/ 194 h 3044"/>
              <a:gd name="T18" fmla="*/ 283 w 3394"/>
              <a:gd name="T19" fmla="*/ 235 h 3044"/>
              <a:gd name="T20" fmla="*/ 215 w 3394"/>
              <a:gd name="T21" fmla="*/ 314 h 3044"/>
              <a:gd name="T22" fmla="*/ 191 w 3394"/>
              <a:gd name="T23" fmla="*/ 419 h 3044"/>
              <a:gd name="T24" fmla="*/ 3204 w 3394"/>
              <a:gd name="T25" fmla="*/ 419 h 3044"/>
              <a:gd name="T26" fmla="*/ 3178 w 3394"/>
              <a:gd name="T27" fmla="*/ 314 h 3044"/>
              <a:gd name="T28" fmla="*/ 3110 w 3394"/>
              <a:gd name="T29" fmla="*/ 235 h 3044"/>
              <a:gd name="T30" fmla="*/ 3013 w 3394"/>
              <a:gd name="T31" fmla="*/ 194 h 3044"/>
              <a:gd name="T32" fmla="*/ 418 w 3394"/>
              <a:gd name="T33" fmla="*/ 0 h 3044"/>
              <a:gd name="T34" fmla="*/ 3079 w 3394"/>
              <a:gd name="T35" fmla="*/ 14 h 3044"/>
              <a:gd name="T36" fmla="*/ 3215 w 3394"/>
              <a:gd name="T37" fmla="*/ 75 h 3044"/>
              <a:gd name="T38" fmla="*/ 3319 w 3394"/>
              <a:gd name="T39" fmla="*/ 179 h 3044"/>
              <a:gd name="T40" fmla="*/ 3380 w 3394"/>
              <a:gd name="T41" fmla="*/ 316 h 3044"/>
              <a:gd name="T42" fmla="*/ 3394 w 3394"/>
              <a:gd name="T43" fmla="*/ 2037 h 3044"/>
              <a:gd name="T44" fmla="*/ 3365 w 3394"/>
              <a:gd name="T45" fmla="*/ 2188 h 3044"/>
              <a:gd name="T46" fmla="*/ 3288 w 3394"/>
              <a:gd name="T47" fmla="*/ 2314 h 3044"/>
              <a:gd name="T48" fmla="*/ 3171 w 3394"/>
              <a:gd name="T49" fmla="*/ 2406 h 3044"/>
              <a:gd name="T50" fmla="*/ 3027 w 3394"/>
              <a:gd name="T51" fmla="*/ 2451 h 3044"/>
              <a:gd name="T52" fmla="*/ 1792 w 3394"/>
              <a:gd name="T53" fmla="*/ 2853 h 3044"/>
              <a:gd name="T54" fmla="*/ 2423 w 3394"/>
              <a:gd name="T55" fmla="*/ 2864 h 3044"/>
              <a:gd name="T56" fmla="*/ 2468 w 3394"/>
              <a:gd name="T57" fmla="*/ 2907 h 3044"/>
              <a:gd name="T58" fmla="*/ 2475 w 3394"/>
              <a:gd name="T59" fmla="*/ 2971 h 3044"/>
              <a:gd name="T60" fmla="*/ 2442 w 3394"/>
              <a:gd name="T61" fmla="*/ 3023 h 3044"/>
              <a:gd name="T62" fmla="*/ 2382 w 3394"/>
              <a:gd name="T63" fmla="*/ 3044 h 3044"/>
              <a:gd name="T64" fmla="*/ 970 w 3394"/>
              <a:gd name="T65" fmla="*/ 3034 h 3044"/>
              <a:gd name="T66" fmla="*/ 926 w 3394"/>
              <a:gd name="T67" fmla="*/ 2990 h 3044"/>
              <a:gd name="T68" fmla="*/ 919 w 3394"/>
              <a:gd name="T69" fmla="*/ 2926 h 3044"/>
              <a:gd name="T70" fmla="*/ 952 w 3394"/>
              <a:gd name="T71" fmla="*/ 2875 h 3044"/>
              <a:gd name="T72" fmla="*/ 1012 w 3394"/>
              <a:gd name="T73" fmla="*/ 2853 h 3044"/>
              <a:gd name="T74" fmla="*/ 418 w 3394"/>
              <a:gd name="T75" fmla="*/ 2455 h 3044"/>
              <a:gd name="T76" fmla="*/ 267 w 3394"/>
              <a:gd name="T77" fmla="*/ 2427 h 3044"/>
              <a:gd name="T78" fmla="*/ 140 w 3394"/>
              <a:gd name="T79" fmla="*/ 2349 h 3044"/>
              <a:gd name="T80" fmla="*/ 49 w 3394"/>
              <a:gd name="T81" fmla="*/ 2233 h 3044"/>
              <a:gd name="T82" fmla="*/ 3 w 3394"/>
              <a:gd name="T83" fmla="*/ 2089 h 3044"/>
              <a:gd name="T84" fmla="*/ 3 w 3394"/>
              <a:gd name="T85" fmla="*/ 366 h 3044"/>
              <a:gd name="T86" fmla="*/ 49 w 3394"/>
              <a:gd name="T87" fmla="*/ 222 h 3044"/>
              <a:gd name="T88" fmla="*/ 141 w 3394"/>
              <a:gd name="T89" fmla="*/ 106 h 3044"/>
              <a:gd name="T90" fmla="*/ 268 w 3394"/>
              <a:gd name="T91" fmla="*/ 29 h 3044"/>
              <a:gd name="T92" fmla="*/ 418 w 3394"/>
              <a:gd name="T93" fmla="*/ 0 h 3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94" h="3044">
                <a:moveTo>
                  <a:pt x="191" y="1961"/>
                </a:moveTo>
                <a:lnTo>
                  <a:pt x="191" y="2037"/>
                </a:lnTo>
                <a:lnTo>
                  <a:pt x="194" y="2074"/>
                </a:lnTo>
                <a:lnTo>
                  <a:pt x="202" y="2109"/>
                </a:lnTo>
                <a:lnTo>
                  <a:pt x="216" y="2142"/>
                </a:lnTo>
                <a:lnTo>
                  <a:pt x="235" y="2172"/>
                </a:lnTo>
                <a:lnTo>
                  <a:pt x="258" y="2198"/>
                </a:lnTo>
                <a:lnTo>
                  <a:pt x="284" y="2221"/>
                </a:lnTo>
                <a:lnTo>
                  <a:pt x="314" y="2239"/>
                </a:lnTo>
                <a:lnTo>
                  <a:pt x="346" y="2254"/>
                </a:lnTo>
                <a:lnTo>
                  <a:pt x="381" y="2262"/>
                </a:lnTo>
                <a:lnTo>
                  <a:pt x="418" y="2265"/>
                </a:lnTo>
                <a:lnTo>
                  <a:pt x="2976" y="2265"/>
                </a:lnTo>
                <a:lnTo>
                  <a:pt x="3013" y="2262"/>
                </a:lnTo>
                <a:lnTo>
                  <a:pt x="3048" y="2254"/>
                </a:lnTo>
                <a:lnTo>
                  <a:pt x="3080" y="2239"/>
                </a:lnTo>
                <a:lnTo>
                  <a:pt x="3109" y="2221"/>
                </a:lnTo>
                <a:lnTo>
                  <a:pt x="3136" y="2198"/>
                </a:lnTo>
                <a:lnTo>
                  <a:pt x="3159" y="2172"/>
                </a:lnTo>
                <a:lnTo>
                  <a:pt x="3177" y="2142"/>
                </a:lnTo>
                <a:lnTo>
                  <a:pt x="3192" y="2109"/>
                </a:lnTo>
                <a:lnTo>
                  <a:pt x="3200" y="2074"/>
                </a:lnTo>
                <a:lnTo>
                  <a:pt x="3203" y="2037"/>
                </a:lnTo>
                <a:lnTo>
                  <a:pt x="3203" y="1961"/>
                </a:lnTo>
                <a:lnTo>
                  <a:pt x="191" y="1961"/>
                </a:lnTo>
                <a:close/>
                <a:moveTo>
                  <a:pt x="418" y="190"/>
                </a:moveTo>
                <a:lnTo>
                  <a:pt x="381" y="194"/>
                </a:lnTo>
                <a:lnTo>
                  <a:pt x="346" y="202"/>
                </a:lnTo>
                <a:lnTo>
                  <a:pt x="313" y="216"/>
                </a:lnTo>
                <a:lnTo>
                  <a:pt x="283" y="235"/>
                </a:lnTo>
                <a:lnTo>
                  <a:pt x="258" y="257"/>
                </a:lnTo>
                <a:lnTo>
                  <a:pt x="234" y="284"/>
                </a:lnTo>
                <a:lnTo>
                  <a:pt x="215" y="314"/>
                </a:lnTo>
                <a:lnTo>
                  <a:pt x="202" y="347"/>
                </a:lnTo>
                <a:lnTo>
                  <a:pt x="194" y="382"/>
                </a:lnTo>
                <a:lnTo>
                  <a:pt x="191" y="419"/>
                </a:lnTo>
                <a:lnTo>
                  <a:pt x="191" y="1771"/>
                </a:lnTo>
                <a:lnTo>
                  <a:pt x="3204" y="1771"/>
                </a:lnTo>
                <a:lnTo>
                  <a:pt x="3204" y="419"/>
                </a:lnTo>
                <a:lnTo>
                  <a:pt x="3201" y="382"/>
                </a:lnTo>
                <a:lnTo>
                  <a:pt x="3193" y="347"/>
                </a:lnTo>
                <a:lnTo>
                  <a:pt x="3178" y="314"/>
                </a:lnTo>
                <a:lnTo>
                  <a:pt x="3160" y="284"/>
                </a:lnTo>
                <a:lnTo>
                  <a:pt x="3137" y="257"/>
                </a:lnTo>
                <a:lnTo>
                  <a:pt x="3110" y="235"/>
                </a:lnTo>
                <a:lnTo>
                  <a:pt x="3081" y="216"/>
                </a:lnTo>
                <a:lnTo>
                  <a:pt x="3048" y="202"/>
                </a:lnTo>
                <a:lnTo>
                  <a:pt x="3013" y="194"/>
                </a:lnTo>
                <a:lnTo>
                  <a:pt x="2976" y="190"/>
                </a:lnTo>
                <a:lnTo>
                  <a:pt x="418" y="190"/>
                </a:lnTo>
                <a:close/>
                <a:moveTo>
                  <a:pt x="418" y="0"/>
                </a:moveTo>
                <a:lnTo>
                  <a:pt x="2976" y="0"/>
                </a:lnTo>
                <a:lnTo>
                  <a:pt x="3028" y="3"/>
                </a:lnTo>
                <a:lnTo>
                  <a:pt x="3079" y="14"/>
                </a:lnTo>
                <a:lnTo>
                  <a:pt x="3126" y="29"/>
                </a:lnTo>
                <a:lnTo>
                  <a:pt x="3172" y="50"/>
                </a:lnTo>
                <a:lnTo>
                  <a:pt x="3215" y="75"/>
                </a:lnTo>
                <a:lnTo>
                  <a:pt x="3253" y="106"/>
                </a:lnTo>
                <a:lnTo>
                  <a:pt x="3288" y="141"/>
                </a:lnTo>
                <a:lnTo>
                  <a:pt x="3319" y="179"/>
                </a:lnTo>
                <a:lnTo>
                  <a:pt x="3344" y="222"/>
                </a:lnTo>
                <a:lnTo>
                  <a:pt x="3366" y="268"/>
                </a:lnTo>
                <a:lnTo>
                  <a:pt x="3380" y="316"/>
                </a:lnTo>
                <a:lnTo>
                  <a:pt x="3391" y="366"/>
                </a:lnTo>
                <a:lnTo>
                  <a:pt x="3394" y="419"/>
                </a:lnTo>
                <a:lnTo>
                  <a:pt x="3394" y="2037"/>
                </a:lnTo>
                <a:lnTo>
                  <a:pt x="3391" y="2089"/>
                </a:lnTo>
                <a:lnTo>
                  <a:pt x="3380" y="2140"/>
                </a:lnTo>
                <a:lnTo>
                  <a:pt x="3365" y="2188"/>
                </a:lnTo>
                <a:lnTo>
                  <a:pt x="3344" y="2233"/>
                </a:lnTo>
                <a:lnTo>
                  <a:pt x="3319" y="2275"/>
                </a:lnTo>
                <a:lnTo>
                  <a:pt x="3288" y="2314"/>
                </a:lnTo>
                <a:lnTo>
                  <a:pt x="3253" y="2349"/>
                </a:lnTo>
                <a:lnTo>
                  <a:pt x="3214" y="2380"/>
                </a:lnTo>
                <a:lnTo>
                  <a:pt x="3171" y="2406"/>
                </a:lnTo>
                <a:lnTo>
                  <a:pt x="3126" y="2427"/>
                </a:lnTo>
                <a:lnTo>
                  <a:pt x="3078" y="2442"/>
                </a:lnTo>
                <a:lnTo>
                  <a:pt x="3027" y="2451"/>
                </a:lnTo>
                <a:lnTo>
                  <a:pt x="2976" y="2455"/>
                </a:lnTo>
                <a:lnTo>
                  <a:pt x="1792" y="2455"/>
                </a:lnTo>
                <a:lnTo>
                  <a:pt x="1792" y="2853"/>
                </a:lnTo>
                <a:lnTo>
                  <a:pt x="2382" y="2853"/>
                </a:lnTo>
                <a:lnTo>
                  <a:pt x="2404" y="2857"/>
                </a:lnTo>
                <a:lnTo>
                  <a:pt x="2423" y="2864"/>
                </a:lnTo>
                <a:lnTo>
                  <a:pt x="2442" y="2875"/>
                </a:lnTo>
                <a:lnTo>
                  <a:pt x="2456" y="2889"/>
                </a:lnTo>
                <a:lnTo>
                  <a:pt x="2468" y="2907"/>
                </a:lnTo>
                <a:lnTo>
                  <a:pt x="2475" y="2926"/>
                </a:lnTo>
                <a:lnTo>
                  <a:pt x="2477" y="2949"/>
                </a:lnTo>
                <a:lnTo>
                  <a:pt x="2475" y="2971"/>
                </a:lnTo>
                <a:lnTo>
                  <a:pt x="2468" y="2990"/>
                </a:lnTo>
                <a:lnTo>
                  <a:pt x="2456" y="3009"/>
                </a:lnTo>
                <a:lnTo>
                  <a:pt x="2442" y="3023"/>
                </a:lnTo>
                <a:lnTo>
                  <a:pt x="2423" y="3034"/>
                </a:lnTo>
                <a:lnTo>
                  <a:pt x="2404" y="3042"/>
                </a:lnTo>
                <a:lnTo>
                  <a:pt x="2382" y="3044"/>
                </a:lnTo>
                <a:lnTo>
                  <a:pt x="1012" y="3044"/>
                </a:lnTo>
                <a:lnTo>
                  <a:pt x="990" y="3042"/>
                </a:lnTo>
                <a:lnTo>
                  <a:pt x="970" y="3034"/>
                </a:lnTo>
                <a:lnTo>
                  <a:pt x="952" y="3023"/>
                </a:lnTo>
                <a:lnTo>
                  <a:pt x="938" y="3009"/>
                </a:lnTo>
                <a:lnTo>
                  <a:pt x="926" y="2990"/>
                </a:lnTo>
                <a:lnTo>
                  <a:pt x="919" y="2971"/>
                </a:lnTo>
                <a:lnTo>
                  <a:pt x="917" y="2949"/>
                </a:lnTo>
                <a:lnTo>
                  <a:pt x="919" y="2926"/>
                </a:lnTo>
                <a:lnTo>
                  <a:pt x="926" y="2907"/>
                </a:lnTo>
                <a:lnTo>
                  <a:pt x="938" y="2889"/>
                </a:lnTo>
                <a:lnTo>
                  <a:pt x="952" y="2875"/>
                </a:lnTo>
                <a:lnTo>
                  <a:pt x="970" y="2864"/>
                </a:lnTo>
                <a:lnTo>
                  <a:pt x="990" y="2857"/>
                </a:lnTo>
                <a:lnTo>
                  <a:pt x="1012" y="2853"/>
                </a:lnTo>
                <a:lnTo>
                  <a:pt x="1602" y="2853"/>
                </a:lnTo>
                <a:lnTo>
                  <a:pt x="1602" y="2455"/>
                </a:lnTo>
                <a:lnTo>
                  <a:pt x="418" y="2455"/>
                </a:lnTo>
                <a:lnTo>
                  <a:pt x="366" y="2451"/>
                </a:lnTo>
                <a:lnTo>
                  <a:pt x="315" y="2442"/>
                </a:lnTo>
                <a:lnTo>
                  <a:pt x="267" y="2427"/>
                </a:lnTo>
                <a:lnTo>
                  <a:pt x="222" y="2406"/>
                </a:lnTo>
                <a:lnTo>
                  <a:pt x="179" y="2380"/>
                </a:lnTo>
                <a:lnTo>
                  <a:pt x="140" y="2349"/>
                </a:lnTo>
                <a:lnTo>
                  <a:pt x="106" y="2314"/>
                </a:lnTo>
                <a:lnTo>
                  <a:pt x="75" y="2275"/>
                </a:lnTo>
                <a:lnTo>
                  <a:pt x="49" y="2233"/>
                </a:lnTo>
                <a:lnTo>
                  <a:pt x="28" y="2188"/>
                </a:lnTo>
                <a:lnTo>
                  <a:pt x="12" y="2140"/>
                </a:lnTo>
                <a:lnTo>
                  <a:pt x="3" y="2089"/>
                </a:lnTo>
                <a:lnTo>
                  <a:pt x="0" y="2037"/>
                </a:lnTo>
                <a:lnTo>
                  <a:pt x="0" y="419"/>
                </a:lnTo>
                <a:lnTo>
                  <a:pt x="3" y="366"/>
                </a:lnTo>
                <a:lnTo>
                  <a:pt x="12" y="316"/>
                </a:lnTo>
                <a:lnTo>
                  <a:pt x="28" y="268"/>
                </a:lnTo>
                <a:lnTo>
                  <a:pt x="49" y="222"/>
                </a:lnTo>
                <a:lnTo>
                  <a:pt x="75" y="179"/>
                </a:lnTo>
                <a:lnTo>
                  <a:pt x="106" y="141"/>
                </a:lnTo>
                <a:lnTo>
                  <a:pt x="141" y="106"/>
                </a:lnTo>
                <a:lnTo>
                  <a:pt x="179" y="75"/>
                </a:lnTo>
                <a:lnTo>
                  <a:pt x="223" y="50"/>
                </a:lnTo>
                <a:lnTo>
                  <a:pt x="268" y="29"/>
                </a:lnTo>
                <a:lnTo>
                  <a:pt x="315" y="14"/>
                </a:lnTo>
                <a:lnTo>
                  <a:pt x="366" y="3"/>
                </a:lnTo>
                <a:lnTo>
                  <a:pt x="41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nvGrpSpPr>
          <p:cNvPr id="46" name="组合 45">
            <a:extLst>
              <a:ext uri="{FF2B5EF4-FFF2-40B4-BE49-F238E27FC236}">
                <a16:creationId xmlns:a16="http://schemas.microsoft.com/office/drawing/2014/main" xmlns="" id="{035A5072-E865-474D-B615-C06948F293AE}"/>
              </a:ext>
            </a:extLst>
          </p:cNvPr>
          <p:cNvGrpSpPr/>
          <p:nvPr/>
        </p:nvGrpSpPr>
        <p:grpSpPr>
          <a:xfrm>
            <a:off x="96000" y="189098"/>
            <a:ext cx="3058175" cy="584775"/>
            <a:chOff x="96000" y="189098"/>
            <a:chExt cx="3058175" cy="584775"/>
          </a:xfrm>
        </p:grpSpPr>
        <p:sp>
          <p:nvSpPr>
            <p:cNvPr id="54" name="矩形 53">
              <a:extLst>
                <a:ext uri="{FF2B5EF4-FFF2-40B4-BE49-F238E27FC236}">
                  <a16:creationId xmlns:a16="http://schemas.microsoft.com/office/drawing/2014/main" xmlns="" id="{6FE070D4-9527-4115-92AE-1C594A108DC0}"/>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58" name="矩形 57">
              <a:extLst>
                <a:ext uri="{FF2B5EF4-FFF2-40B4-BE49-F238E27FC236}">
                  <a16:creationId xmlns:a16="http://schemas.microsoft.com/office/drawing/2014/main" xmlns="" id="{B0C6D28D-0442-4201-81D0-7EB6D153E94F}"/>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59" name="矩形 58">
              <a:extLst>
                <a:ext uri="{FF2B5EF4-FFF2-40B4-BE49-F238E27FC236}">
                  <a16:creationId xmlns:a16="http://schemas.microsoft.com/office/drawing/2014/main" xmlns="" id="{EE317A9F-69E9-4BC4-BF7B-48FBB3D86DEF}"/>
                </a:ext>
              </a:extLst>
            </p:cNvPr>
            <p:cNvSpPr/>
            <p:nvPr/>
          </p:nvSpPr>
          <p:spPr>
            <a:xfrm>
              <a:off x="456000" y="219875"/>
              <a:ext cx="2698175" cy="523220"/>
            </a:xfrm>
            <a:prstGeom prst="rect">
              <a:avLst/>
            </a:prstGeom>
          </p:spPr>
          <p:txBody>
            <a:bodyPr wrap="none">
              <a:spAutoFit/>
            </a:bodyPr>
            <a:lstStyle/>
            <a:p>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mn-lt"/>
                </a:rPr>
                <a:t>销售员使用指引</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sp>
        <p:nvSpPr>
          <p:cNvPr id="60" name="Inhaltsplatzhalter 4"/>
          <p:cNvSpPr txBox="1">
            <a:spLocks/>
          </p:cNvSpPr>
          <p:nvPr/>
        </p:nvSpPr>
        <p:spPr>
          <a:xfrm>
            <a:off x="8728841" y="2264328"/>
            <a:ext cx="2564525" cy="307777"/>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2000" b="1" dirty="0">
                <a:solidFill>
                  <a:srgbClr val="404040"/>
                </a:solidFill>
                <a:latin typeface="微软雅黑" pitchFamily="34" charset="-122"/>
                <a:ea typeface="微软雅黑" pitchFamily="34" charset="-122"/>
                <a:cs typeface="+mn-ea"/>
                <a:sym typeface="+mn-lt"/>
              </a:rPr>
              <a:t>如何跟进订单</a:t>
            </a:r>
            <a:endParaRPr lang="en-US" sz="2000" b="1" dirty="0">
              <a:solidFill>
                <a:srgbClr val="404040"/>
              </a:solidFill>
              <a:latin typeface="微软雅黑" pitchFamily="34" charset="-122"/>
              <a:ea typeface="微软雅黑" pitchFamily="34" charset="-122"/>
              <a:cs typeface="+mn-ea"/>
              <a:sym typeface="+mn-lt"/>
            </a:endParaRPr>
          </a:p>
        </p:txBody>
      </p:sp>
      <p:sp>
        <p:nvSpPr>
          <p:cNvPr id="61" name="Inhaltsplatzhalter 4"/>
          <p:cNvSpPr txBox="1">
            <a:spLocks/>
          </p:cNvSpPr>
          <p:nvPr/>
        </p:nvSpPr>
        <p:spPr>
          <a:xfrm>
            <a:off x="8660524" y="4361142"/>
            <a:ext cx="2564525" cy="61555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2000" b="1" dirty="0">
                <a:solidFill>
                  <a:srgbClr val="404040"/>
                </a:solidFill>
                <a:latin typeface="微软雅黑" pitchFamily="34" charset="-122"/>
                <a:ea typeface="微软雅黑" pitchFamily="34" charset="-122"/>
                <a:cs typeface="+mn-ea"/>
                <a:sym typeface="+mn-lt"/>
              </a:rPr>
              <a:t>如何查询管理院校的下属学生团队放号情况</a:t>
            </a:r>
            <a:endParaRPr lang="en-US" sz="2000" b="1" dirty="0">
              <a:solidFill>
                <a:srgbClr val="404040"/>
              </a:solidFill>
              <a:latin typeface="微软雅黑" pitchFamily="34" charset="-122"/>
              <a:ea typeface="微软雅黑" pitchFamily="34" charset="-122"/>
              <a:cs typeface="+mn-ea"/>
              <a:sym typeface="+mn-lt"/>
            </a:endParaRPr>
          </a:p>
        </p:txBody>
      </p:sp>
      <p:sp>
        <p:nvSpPr>
          <p:cNvPr id="62" name="Inhaltsplatzhalter 4"/>
          <p:cNvSpPr txBox="1">
            <a:spLocks/>
          </p:cNvSpPr>
          <p:nvPr/>
        </p:nvSpPr>
        <p:spPr>
          <a:xfrm>
            <a:off x="4640317" y="5984990"/>
            <a:ext cx="3221421" cy="307777"/>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2000" b="1" dirty="0">
                <a:solidFill>
                  <a:srgbClr val="404040"/>
                </a:solidFill>
                <a:latin typeface="微软雅黑" pitchFamily="34" charset="-122"/>
                <a:ea typeface="微软雅黑" pitchFamily="34" charset="-122"/>
                <a:cs typeface="+mn-ea"/>
                <a:sym typeface="+mn-lt"/>
              </a:rPr>
              <a:t>如何查询奖励及发放情况</a:t>
            </a:r>
            <a:endParaRPr lang="en-US" sz="2000" b="1" dirty="0">
              <a:solidFill>
                <a:srgbClr val="404040"/>
              </a:solidFill>
              <a:latin typeface="微软雅黑" pitchFamily="34" charset="-122"/>
              <a:ea typeface="微软雅黑" pitchFamily="34" charset="-122"/>
              <a:cs typeface="+mn-ea"/>
              <a:sym typeface="+mn-lt"/>
            </a:endParaRPr>
          </a:p>
        </p:txBody>
      </p:sp>
      <p:sp>
        <p:nvSpPr>
          <p:cNvPr id="63" name="Inhaltsplatzhalter 4"/>
          <p:cNvSpPr txBox="1">
            <a:spLocks/>
          </p:cNvSpPr>
          <p:nvPr/>
        </p:nvSpPr>
        <p:spPr>
          <a:xfrm>
            <a:off x="5144814" y="813901"/>
            <a:ext cx="2564525" cy="307777"/>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2000" b="1" dirty="0">
                <a:solidFill>
                  <a:srgbClr val="404040"/>
                </a:solidFill>
                <a:latin typeface="微软雅黑" pitchFamily="34" charset="-122"/>
                <a:ea typeface="微软雅黑" pitchFamily="34" charset="-122"/>
                <a:cs typeface="+mn-ea"/>
                <a:sym typeface="+mn-lt"/>
              </a:rPr>
              <a:t>如何成为合伙人</a:t>
            </a:r>
            <a:endParaRPr lang="en-US" sz="2000" b="1" dirty="0">
              <a:solidFill>
                <a:srgbClr val="404040"/>
              </a:solidFill>
              <a:latin typeface="微软雅黑" pitchFamily="34" charset="-122"/>
              <a:ea typeface="微软雅黑" pitchFamily="34" charset="-122"/>
              <a:cs typeface="+mn-ea"/>
              <a:sym typeface="+mn-lt"/>
            </a:endParaRPr>
          </a:p>
        </p:txBody>
      </p:sp>
      <p:sp>
        <p:nvSpPr>
          <p:cNvPr id="64" name="Inhaltsplatzhalter 4"/>
          <p:cNvSpPr txBox="1">
            <a:spLocks/>
          </p:cNvSpPr>
          <p:nvPr/>
        </p:nvSpPr>
        <p:spPr>
          <a:xfrm>
            <a:off x="1187669" y="4256040"/>
            <a:ext cx="2427890" cy="61555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2000" b="1" dirty="0">
                <a:solidFill>
                  <a:srgbClr val="404040"/>
                </a:solidFill>
                <a:latin typeface="微软雅黑" pitchFamily="34" charset="-122"/>
                <a:ea typeface="微软雅黑" pitchFamily="34" charset="-122"/>
                <a:cs typeface="+mn-ea"/>
                <a:sym typeface="+mn-lt"/>
              </a:rPr>
              <a:t>如何配置学校套餐和客服二维码</a:t>
            </a:r>
            <a:endParaRPr lang="en-US" sz="2000" b="1" dirty="0">
              <a:solidFill>
                <a:srgbClr val="404040"/>
              </a:solidFill>
              <a:latin typeface="微软雅黑" pitchFamily="34" charset="-122"/>
              <a:ea typeface="微软雅黑" pitchFamily="34" charset="-122"/>
              <a:cs typeface="+mn-ea"/>
              <a:sym typeface="+mn-lt"/>
            </a:endParaRPr>
          </a:p>
        </p:txBody>
      </p:sp>
    </p:spTree>
    <p:extLst>
      <p:ext uri="{BB962C8B-B14F-4D97-AF65-F5344CB8AC3E}">
        <p14:creationId xmlns:p14="http://schemas.microsoft.com/office/powerpoint/2010/main" xmlns="" val="380096757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right)">
                                      <p:cBhvr>
                                        <p:cTn id="7" dur="500"/>
                                        <p:tgtEl>
                                          <p:spTgt spid="2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Effect transition="in" filter="fade">
                                      <p:cBhvr>
                                        <p:cTn id="13" dur="500"/>
                                        <p:tgtEl>
                                          <p:spTgt spid="53"/>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wipe(right)">
                                      <p:cBhvr>
                                        <p:cTn id="16" dur="500"/>
                                        <p:tgtEl>
                                          <p:spTgt spid="60"/>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right)">
                                      <p:cBhvr>
                                        <p:cTn id="19" dur="500"/>
                                        <p:tgtEl>
                                          <p:spTgt spid="61"/>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wipe(right)">
                                      <p:cBhvr>
                                        <p:cTn id="22" dur="500"/>
                                        <p:tgtEl>
                                          <p:spTgt spid="6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wipe(right)">
                                      <p:cBhvr>
                                        <p:cTn id="25" dur="500"/>
                                        <p:tgtEl>
                                          <p:spTgt spid="63"/>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wipe(right)">
                                      <p:cBhvr>
                                        <p:cTn id="28"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53" grpId="0" animBg="1"/>
      <p:bldP spid="60" grpId="0"/>
      <p:bldP spid="61" grpId="0"/>
      <p:bldP spid="62" grpId="0"/>
      <p:bldP spid="63" grpId="0"/>
      <p:bldP spid="6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78">
            <a:extLst>
              <a:ext uri="{FF2B5EF4-FFF2-40B4-BE49-F238E27FC236}">
                <a16:creationId xmlns:a16="http://schemas.microsoft.com/office/drawing/2014/main" xmlns="" id="{45D3ED7F-38C2-4394-8AD0-BAF63388F269}"/>
              </a:ext>
            </a:extLst>
          </p:cNvPr>
          <p:cNvSpPr>
            <a:spLocks noChangeAspect="1" noEditPoints="1"/>
          </p:cNvSpPr>
          <p:nvPr/>
        </p:nvSpPr>
        <p:spPr bwMode="auto">
          <a:xfrm>
            <a:off x="6248808" y="4197500"/>
            <a:ext cx="372340" cy="361396"/>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45720" tIns="22860" rIns="45720" bIns="22860" numCol="1" anchor="t" anchorCtr="0" compatLnSpc="1">
            <a:prstTxWarp prst="textNoShape">
              <a:avLst/>
            </a:prstTxWarp>
          </a:bodyPr>
          <a:lstStyle/>
          <a:p>
            <a:pPr defTabSz="1219170" fontAlgn="base">
              <a:spcBef>
                <a:spcPct val="0"/>
              </a:spcBef>
              <a:spcAft>
                <a:spcPct val="0"/>
              </a:spcAft>
              <a:defRPr/>
            </a:pPr>
            <a:endParaRPr lang="id-ID" sz="2400" dirty="0">
              <a:solidFill>
                <a:prstClr val="black"/>
              </a:solidFill>
              <a:cs typeface="+mn-ea"/>
              <a:sym typeface="+mn-lt"/>
            </a:endParaRPr>
          </a:p>
        </p:txBody>
      </p:sp>
      <p:grpSp>
        <p:nvGrpSpPr>
          <p:cNvPr id="2" name="组合 18">
            <a:extLst>
              <a:ext uri="{FF2B5EF4-FFF2-40B4-BE49-F238E27FC236}">
                <a16:creationId xmlns:a16="http://schemas.microsoft.com/office/drawing/2014/main" xmlns="" id="{13C31495-FC1E-484F-A681-C8214B38598B}"/>
              </a:ext>
            </a:extLst>
          </p:cNvPr>
          <p:cNvGrpSpPr/>
          <p:nvPr/>
        </p:nvGrpSpPr>
        <p:grpSpPr>
          <a:xfrm>
            <a:off x="96000" y="189098"/>
            <a:ext cx="6347537" cy="584775"/>
            <a:chOff x="96000" y="189098"/>
            <a:chExt cx="6347537" cy="584775"/>
          </a:xfrm>
        </p:grpSpPr>
        <p:sp>
          <p:nvSpPr>
            <p:cNvPr id="20" name="矩形 19">
              <a:extLst>
                <a:ext uri="{FF2B5EF4-FFF2-40B4-BE49-F238E27FC236}">
                  <a16:creationId xmlns:a16="http://schemas.microsoft.com/office/drawing/2014/main" xmlns="" id="{7AB9A980-3218-4B7F-B8E7-3EA48800E61E}"/>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21" name="矩形 20">
              <a:extLst>
                <a:ext uri="{FF2B5EF4-FFF2-40B4-BE49-F238E27FC236}">
                  <a16:creationId xmlns:a16="http://schemas.microsoft.com/office/drawing/2014/main" xmlns="" id="{EDF3F8CB-4560-4454-A343-5B6AED0F80CE}"/>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22" name="矩形 21">
              <a:extLst>
                <a:ext uri="{FF2B5EF4-FFF2-40B4-BE49-F238E27FC236}">
                  <a16:creationId xmlns:a16="http://schemas.microsoft.com/office/drawing/2014/main" xmlns="" id="{1A77B013-1671-4BE8-A5DB-FC19EB266606}"/>
                </a:ext>
              </a:extLst>
            </p:cNvPr>
            <p:cNvSpPr/>
            <p:nvPr/>
          </p:nvSpPr>
          <p:spPr>
            <a:xfrm>
              <a:off x="456000" y="219875"/>
              <a:ext cx="5987537" cy="523220"/>
            </a:xfrm>
            <a:prstGeom prst="rect">
              <a:avLst/>
            </a:prstGeom>
          </p:spPr>
          <p:txBody>
            <a:bodyPr wrap="none">
              <a:spAutoFit/>
            </a:bodyPr>
            <a:lstStyle/>
            <a:p>
              <a:r>
                <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销售员</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使用指引</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如何成为合伙人</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pic>
        <p:nvPicPr>
          <p:cNvPr id="1026" name="Picture 2" descr="C:\Users\yn\Desktop\一人一码用图\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33504" y="1113678"/>
            <a:ext cx="3063878" cy="544689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027" name="Picture 3" descr="C:\Users\yn\Desktop\一人一码用图\1.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514896" y="1113678"/>
            <a:ext cx="3120513" cy="53778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graphicFrame>
        <p:nvGraphicFramePr>
          <p:cNvPr id="11" name="图示 10">
            <a:extLst>
              <a:ext uri="{FF2B5EF4-FFF2-40B4-BE49-F238E27FC236}">
                <a16:creationId xmlns:a16="http://schemas.microsoft.com/office/drawing/2014/main" xmlns="" id="{E923F37A-DA2A-784E-B8C8-2CEAE23F4AFF}"/>
              </a:ext>
            </a:extLst>
          </p:cNvPr>
          <p:cNvGraphicFramePr/>
          <p:nvPr>
            <p:extLst>
              <p:ext uri="{D42A27DB-BD31-4B8C-83A1-F6EECF244321}">
                <p14:modId xmlns:p14="http://schemas.microsoft.com/office/powerpoint/2010/main" xmlns="" val="3036873096"/>
              </p:ext>
            </p:extLst>
          </p:nvPr>
        </p:nvGraphicFramePr>
        <p:xfrm>
          <a:off x="0" y="1743456"/>
          <a:ext cx="4185920" cy="373650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pSp>
        <p:nvGrpSpPr>
          <p:cNvPr id="12" name="组合 11">
            <a:extLst>
              <a:ext uri="{FF2B5EF4-FFF2-40B4-BE49-F238E27FC236}">
                <a16:creationId xmlns:a16="http://schemas.microsoft.com/office/drawing/2014/main" xmlns="" id="{1F0E0A40-78B9-A84D-A083-B8099AE96281}"/>
              </a:ext>
            </a:extLst>
          </p:cNvPr>
          <p:cNvGrpSpPr/>
          <p:nvPr/>
        </p:nvGrpSpPr>
        <p:grpSpPr>
          <a:xfrm>
            <a:off x="7652343" y="2964786"/>
            <a:ext cx="704057" cy="646924"/>
            <a:chOff x="3160746" y="381756"/>
            <a:chExt cx="457137" cy="534765"/>
          </a:xfrm>
        </p:grpSpPr>
        <p:sp>
          <p:nvSpPr>
            <p:cNvPr id="13" name="右箭头 12">
              <a:extLst>
                <a:ext uri="{FF2B5EF4-FFF2-40B4-BE49-F238E27FC236}">
                  <a16:creationId xmlns:a16="http://schemas.microsoft.com/office/drawing/2014/main" xmlns="" id="{BBC63AFA-2FFD-2E4F-90E2-89543F236249}"/>
                </a:ext>
              </a:extLst>
            </p:cNvPr>
            <p:cNvSpPr/>
            <p:nvPr/>
          </p:nvSpPr>
          <p:spPr>
            <a:xfrm>
              <a:off x="3160746" y="381756"/>
              <a:ext cx="457137" cy="534765"/>
            </a:xfrm>
            <a:prstGeom prst="rightArrow">
              <a:avLst>
                <a:gd name="adj1" fmla="val 60000"/>
                <a:gd name="adj2" fmla="val 50000"/>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4" name="右箭头 4">
              <a:extLst>
                <a:ext uri="{FF2B5EF4-FFF2-40B4-BE49-F238E27FC236}">
                  <a16:creationId xmlns:a16="http://schemas.microsoft.com/office/drawing/2014/main" xmlns="" id="{96309F80-17F5-C246-8D66-288A7E204216}"/>
                </a:ext>
              </a:extLst>
            </p:cNvPr>
            <p:cNvSpPr/>
            <p:nvPr/>
          </p:nvSpPr>
          <p:spPr>
            <a:xfrm>
              <a:off x="3160746" y="488709"/>
              <a:ext cx="319996" cy="3208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611862439"/>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animEffect transition="in" filter="fade">
                                      <p:cBhvr>
                                        <p:cTn id="13"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78">
            <a:extLst>
              <a:ext uri="{FF2B5EF4-FFF2-40B4-BE49-F238E27FC236}">
                <a16:creationId xmlns:a16="http://schemas.microsoft.com/office/drawing/2014/main" xmlns="" id="{45D3ED7F-38C2-4394-8AD0-BAF63388F269}"/>
              </a:ext>
            </a:extLst>
          </p:cNvPr>
          <p:cNvSpPr>
            <a:spLocks noChangeAspect="1" noEditPoints="1"/>
          </p:cNvSpPr>
          <p:nvPr/>
        </p:nvSpPr>
        <p:spPr bwMode="auto">
          <a:xfrm>
            <a:off x="6248808" y="4197500"/>
            <a:ext cx="372340" cy="361396"/>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45720" tIns="22860" rIns="45720" bIns="22860" numCol="1" anchor="t" anchorCtr="0" compatLnSpc="1">
            <a:prstTxWarp prst="textNoShape">
              <a:avLst/>
            </a:prstTxWarp>
          </a:bodyPr>
          <a:lstStyle/>
          <a:p>
            <a:pPr defTabSz="1219170" fontAlgn="base">
              <a:spcBef>
                <a:spcPct val="0"/>
              </a:spcBef>
              <a:spcAft>
                <a:spcPct val="0"/>
              </a:spcAft>
              <a:defRPr/>
            </a:pPr>
            <a:endParaRPr lang="id-ID" sz="2400" dirty="0">
              <a:solidFill>
                <a:prstClr val="black"/>
              </a:solidFill>
              <a:cs typeface="+mn-ea"/>
              <a:sym typeface="+mn-lt"/>
            </a:endParaRPr>
          </a:p>
        </p:txBody>
      </p:sp>
      <p:grpSp>
        <p:nvGrpSpPr>
          <p:cNvPr id="2" name="组合 18">
            <a:extLst>
              <a:ext uri="{FF2B5EF4-FFF2-40B4-BE49-F238E27FC236}">
                <a16:creationId xmlns:a16="http://schemas.microsoft.com/office/drawing/2014/main" xmlns="" id="{13C31495-FC1E-484F-A681-C8214B38598B}"/>
              </a:ext>
            </a:extLst>
          </p:cNvPr>
          <p:cNvGrpSpPr/>
          <p:nvPr/>
        </p:nvGrpSpPr>
        <p:grpSpPr>
          <a:xfrm>
            <a:off x="96000" y="189098"/>
            <a:ext cx="6668137" cy="584775"/>
            <a:chOff x="96000" y="189098"/>
            <a:chExt cx="6668137" cy="584775"/>
          </a:xfrm>
        </p:grpSpPr>
        <p:sp>
          <p:nvSpPr>
            <p:cNvPr id="20" name="矩形 19">
              <a:extLst>
                <a:ext uri="{FF2B5EF4-FFF2-40B4-BE49-F238E27FC236}">
                  <a16:creationId xmlns:a16="http://schemas.microsoft.com/office/drawing/2014/main" xmlns="" id="{7AB9A980-3218-4B7F-B8E7-3EA48800E61E}"/>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21" name="矩形 20">
              <a:extLst>
                <a:ext uri="{FF2B5EF4-FFF2-40B4-BE49-F238E27FC236}">
                  <a16:creationId xmlns:a16="http://schemas.microsoft.com/office/drawing/2014/main" xmlns="" id="{EDF3F8CB-4560-4454-A343-5B6AED0F80CE}"/>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22" name="矩形 21">
              <a:extLst>
                <a:ext uri="{FF2B5EF4-FFF2-40B4-BE49-F238E27FC236}">
                  <a16:creationId xmlns:a16="http://schemas.microsoft.com/office/drawing/2014/main" xmlns="" id="{1A77B013-1671-4BE8-A5DB-FC19EB266606}"/>
                </a:ext>
              </a:extLst>
            </p:cNvPr>
            <p:cNvSpPr/>
            <p:nvPr/>
          </p:nvSpPr>
          <p:spPr>
            <a:xfrm>
              <a:off x="456000" y="219875"/>
              <a:ext cx="6308137" cy="523220"/>
            </a:xfrm>
            <a:prstGeom prst="rect">
              <a:avLst/>
            </a:prstGeom>
          </p:spPr>
          <p:txBody>
            <a:bodyPr wrap="none">
              <a:spAutoFit/>
            </a:bodyPr>
            <a:lstStyle/>
            <a:p>
              <a:r>
                <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销售员使用指引</a:t>
              </a:r>
              <a:r>
                <a:rPr lang="en-US" altLang="zh-CN" sz="2800" b="1" dirty="0">
                  <a:solidFill>
                    <a:schemeClr val="tx1">
                      <a:lumMod val="65000"/>
                      <a:lumOff val="35000"/>
                    </a:schemeClr>
                  </a:solidFill>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如何生成一人一码</a:t>
              </a:r>
              <a:endParaRPr lang="en-US" altLang="zh-CN" sz="2800" b="1" dirty="0">
                <a:solidFill>
                  <a:schemeClr val="tx1">
                    <a:lumMod val="65000"/>
                    <a:lumOff val="35000"/>
                  </a:schemeClr>
                </a:solidFill>
                <a:ea typeface="思源黑体 HW Regular" panose="020B0500000000000000" pitchFamily="34" charset="-122"/>
                <a:sym typeface="微软雅黑" panose="020B0503020204020204" pitchFamily="34" charset="-122"/>
              </a:endParaRPr>
            </a:p>
          </p:txBody>
        </p:sp>
      </p:grpSp>
      <p:pic>
        <p:nvPicPr>
          <p:cNvPr id="2050" name="Picture 2" descr="C:\Users\yn\Desktop\一人一码用图\2.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4187"/>
          <a:stretch/>
        </p:blipFill>
        <p:spPr bwMode="auto">
          <a:xfrm>
            <a:off x="4193467" y="1185202"/>
            <a:ext cx="2570670" cy="43786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2051" name="Picture 3" descr="C:\Users\yn\Desktop\一人一码用图\3.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4476"/>
          <a:stretch/>
        </p:blipFill>
        <p:spPr bwMode="auto">
          <a:xfrm>
            <a:off x="6901076" y="1207860"/>
            <a:ext cx="2544434" cy="43209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graphicFrame>
        <p:nvGraphicFramePr>
          <p:cNvPr id="11" name="图示 10">
            <a:extLst>
              <a:ext uri="{FF2B5EF4-FFF2-40B4-BE49-F238E27FC236}">
                <a16:creationId xmlns:a16="http://schemas.microsoft.com/office/drawing/2014/main" xmlns="" id="{B8B30C54-1F6F-D54F-A43E-9FC68EB0B901}"/>
              </a:ext>
            </a:extLst>
          </p:cNvPr>
          <p:cNvGraphicFramePr/>
          <p:nvPr>
            <p:extLst>
              <p:ext uri="{D42A27DB-BD31-4B8C-83A1-F6EECF244321}">
                <p14:modId xmlns:p14="http://schemas.microsoft.com/office/powerpoint/2010/main" xmlns="" val="1830288212"/>
              </p:ext>
            </p:extLst>
          </p:nvPr>
        </p:nvGraphicFramePr>
        <p:xfrm>
          <a:off x="-242823" y="1641988"/>
          <a:ext cx="4846729" cy="373650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5" name="Picture 3" descr="C:\Users\yn\Desktop\一人一码用图\微信图片_20190515141604.jpg">
            <a:extLst>
              <a:ext uri="{FF2B5EF4-FFF2-40B4-BE49-F238E27FC236}">
                <a16:creationId xmlns:a16="http://schemas.microsoft.com/office/drawing/2014/main" xmlns="" id="{9BE83F87-F4DD-E947-A81F-54D5A66CFD1E}"/>
              </a:ext>
            </a:extLst>
          </p:cNvPr>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9538968" y="1207860"/>
            <a:ext cx="2564230" cy="43663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
        <p:nvSpPr>
          <p:cNvPr id="16" name="下弧形箭头 20">
            <a:extLst>
              <a:ext uri="{FF2B5EF4-FFF2-40B4-BE49-F238E27FC236}">
                <a16:creationId xmlns:a16="http://schemas.microsoft.com/office/drawing/2014/main" xmlns="" id="{8744DF05-9AB2-A44A-81C0-3E96EB9F7648}"/>
              </a:ext>
            </a:extLst>
          </p:cNvPr>
          <p:cNvSpPr/>
          <p:nvPr/>
        </p:nvSpPr>
        <p:spPr>
          <a:xfrm>
            <a:off x="6390862" y="5834269"/>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下弧形箭头 20">
            <a:extLst>
              <a:ext uri="{FF2B5EF4-FFF2-40B4-BE49-F238E27FC236}">
                <a16:creationId xmlns:a16="http://schemas.microsoft.com/office/drawing/2014/main" xmlns="" id="{038679CE-0B39-6645-B889-729B28188533}"/>
              </a:ext>
            </a:extLst>
          </p:cNvPr>
          <p:cNvSpPr/>
          <p:nvPr/>
        </p:nvSpPr>
        <p:spPr>
          <a:xfrm>
            <a:off x="8938614" y="5834269"/>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xmlns="" val="833543864"/>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1"/>
                                        </p:tgtEl>
                                        <p:attrNameLst>
                                          <p:attrName>style.visibility</p:attrName>
                                        </p:attrNameLst>
                                      </p:cBhvr>
                                      <p:to>
                                        <p:strVal val="visible"/>
                                      </p:to>
                                    </p:set>
                                    <p:anim calcmode="lin" valueType="num">
                                      <p:cBhvr additive="base">
                                        <p:cTn id="13" dur="500" fill="hold"/>
                                        <p:tgtEl>
                                          <p:spTgt spid="2051"/>
                                        </p:tgtEl>
                                        <p:attrNameLst>
                                          <p:attrName>ppt_x</p:attrName>
                                        </p:attrNameLst>
                                      </p:cBhvr>
                                      <p:tavLst>
                                        <p:tav tm="0">
                                          <p:val>
                                            <p:strVal val="#ppt_x"/>
                                          </p:val>
                                        </p:tav>
                                        <p:tav tm="100000">
                                          <p:val>
                                            <p:strVal val="#ppt_x"/>
                                          </p:val>
                                        </p:tav>
                                      </p:tavLst>
                                    </p:anim>
                                    <p:anim calcmode="lin" valueType="num">
                                      <p:cBhvr additive="base">
                                        <p:cTn id="14"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78">
            <a:extLst>
              <a:ext uri="{FF2B5EF4-FFF2-40B4-BE49-F238E27FC236}">
                <a16:creationId xmlns:a16="http://schemas.microsoft.com/office/drawing/2014/main" xmlns="" id="{45D3ED7F-38C2-4394-8AD0-BAF63388F269}"/>
              </a:ext>
            </a:extLst>
          </p:cNvPr>
          <p:cNvSpPr>
            <a:spLocks noChangeAspect="1" noEditPoints="1"/>
          </p:cNvSpPr>
          <p:nvPr/>
        </p:nvSpPr>
        <p:spPr bwMode="auto">
          <a:xfrm>
            <a:off x="6248808" y="4197500"/>
            <a:ext cx="372340" cy="361396"/>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45720" tIns="22860" rIns="45720" bIns="22860" numCol="1" anchor="t" anchorCtr="0" compatLnSpc="1">
            <a:prstTxWarp prst="textNoShape">
              <a:avLst/>
            </a:prstTxWarp>
          </a:bodyPr>
          <a:lstStyle/>
          <a:p>
            <a:pPr defTabSz="1219170" fontAlgn="base">
              <a:spcBef>
                <a:spcPct val="0"/>
              </a:spcBef>
              <a:spcAft>
                <a:spcPct val="0"/>
              </a:spcAft>
              <a:defRPr/>
            </a:pPr>
            <a:endParaRPr lang="id-ID" sz="2400" dirty="0">
              <a:solidFill>
                <a:prstClr val="black"/>
              </a:solidFill>
              <a:cs typeface="+mn-ea"/>
              <a:sym typeface="+mn-lt"/>
            </a:endParaRPr>
          </a:p>
        </p:txBody>
      </p:sp>
      <p:grpSp>
        <p:nvGrpSpPr>
          <p:cNvPr id="2" name="组合 18">
            <a:extLst>
              <a:ext uri="{FF2B5EF4-FFF2-40B4-BE49-F238E27FC236}">
                <a16:creationId xmlns:a16="http://schemas.microsoft.com/office/drawing/2014/main" xmlns="" id="{13C31495-FC1E-484F-A681-C8214B38598B}"/>
              </a:ext>
            </a:extLst>
          </p:cNvPr>
          <p:cNvGrpSpPr/>
          <p:nvPr/>
        </p:nvGrpSpPr>
        <p:grpSpPr>
          <a:xfrm>
            <a:off x="96000" y="189098"/>
            <a:ext cx="5988464" cy="584775"/>
            <a:chOff x="96000" y="189098"/>
            <a:chExt cx="5988464" cy="584775"/>
          </a:xfrm>
        </p:grpSpPr>
        <p:sp>
          <p:nvSpPr>
            <p:cNvPr id="20" name="矩形 19">
              <a:extLst>
                <a:ext uri="{FF2B5EF4-FFF2-40B4-BE49-F238E27FC236}">
                  <a16:creationId xmlns:a16="http://schemas.microsoft.com/office/drawing/2014/main" xmlns="" id="{7AB9A980-3218-4B7F-B8E7-3EA48800E61E}"/>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21" name="矩形 20">
              <a:extLst>
                <a:ext uri="{FF2B5EF4-FFF2-40B4-BE49-F238E27FC236}">
                  <a16:creationId xmlns:a16="http://schemas.microsoft.com/office/drawing/2014/main" xmlns="" id="{EDF3F8CB-4560-4454-A343-5B6AED0F80CE}"/>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22" name="矩形 21">
              <a:extLst>
                <a:ext uri="{FF2B5EF4-FFF2-40B4-BE49-F238E27FC236}">
                  <a16:creationId xmlns:a16="http://schemas.microsoft.com/office/drawing/2014/main" xmlns="" id="{1A77B013-1671-4BE8-A5DB-FC19EB266606}"/>
                </a:ext>
              </a:extLst>
            </p:cNvPr>
            <p:cNvSpPr/>
            <p:nvPr/>
          </p:nvSpPr>
          <p:spPr>
            <a:xfrm>
              <a:off x="456000" y="219875"/>
              <a:ext cx="5628464" cy="523220"/>
            </a:xfrm>
            <a:prstGeom prst="rect">
              <a:avLst/>
            </a:prstGeom>
          </p:spPr>
          <p:txBody>
            <a:bodyPr wrap="none">
              <a:spAutoFit/>
            </a:bodyPr>
            <a:lstStyle/>
            <a:p>
              <a:r>
                <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销售员使用指引</a:t>
              </a:r>
              <a:r>
                <a:rPr lang="en-US" altLang="zh-CN" sz="2800" b="1" dirty="0">
                  <a:solidFill>
                    <a:schemeClr val="tx1">
                      <a:lumMod val="65000"/>
                      <a:lumOff val="35000"/>
                    </a:schemeClr>
                  </a:solidFill>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如何跟进订单</a:t>
              </a:r>
            </a:p>
          </p:txBody>
        </p:sp>
      </p:gr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4787860" y="1089716"/>
            <a:ext cx="3093870" cy="53008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8806917" y="1089716"/>
            <a:ext cx="2981716" cy="53008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graphicFrame>
        <p:nvGraphicFramePr>
          <p:cNvPr id="11" name="图示 10">
            <a:extLst>
              <a:ext uri="{FF2B5EF4-FFF2-40B4-BE49-F238E27FC236}">
                <a16:creationId xmlns:a16="http://schemas.microsoft.com/office/drawing/2014/main" xmlns="" id="{00A10BD8-39C5-5045-A894-417C97D3759A}"/>
              </a:ext>
            </a:extLst>
          </p:cNvPr>
          <p:cNvGraphicFramePr/>
          <p:nvPr>
            <p:extLst>
              <p:ext uri="{D42A27DB-BD31-4B8C-83A1-F6EECF244321}">
                <p14:modId xmlns:p14="http://schemas.microsoft.com/office/powerpoint/2010/main" xmlns="" val="3748735906"/>
              </p:ext>
            </p:extLst>
          </p:nvPr>
        </p:nvGraphicFramePr>
        <p:xfrm>
          <a:off x="127685" y="1566908"/>
          <a:ext cx="4846729" cy="373650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pSp>
        <p:nvGrpSpPr>
          <p:cNvPr id="12" name="组合 11">
            <a:extLst>
              <a:ext uri="{FF2B5EF4-FFF2-40B4-BE49-F238E27FC236}">
                <a16:creationId xmlns:a16="http://schemas.microsoft.com/office/drawing/2014/main" xmlns="" id="{18680A57-4618-5246-81C9-8C32DFC1E82A}"/>
              </a:ext>
            </a:extLst>
          </p:cNvPr>
          <p:cNvGrpSpPr/>
          <p:nvPr/>
        </p:nvGrpSpPr>
        <p:grpSpPr>
          <a:xfrm>
            <a:off x="7992295" y="3111700"/>
            <a:ext cx="704057" cy="646924"/>
            <a:chOff x="3160746" y="381756"/>
            <a:chExt cx="457137" cy="534765"/>
          </a:xfrm>
        </p:grpSpPr>
        <p:sp>
          <p:nvSpPr>
            <p:cNvPr id="13" name="右箭头 12">
              <a:extLst>
                <a:ext uri="{FF2B5EF4-FFF2-40B4-BE49-F238E27FC236}">
                  <a16:creationId xmlns:a16="http://schemas.microsoft.com/office/drawing/2014/main" xmlns="" id="{3887679A-B7DB-9940-BF4B-FD7115714D97}"/>
                </a:ext>
              </a:extLst>
            </p:cNvPr>
            <p:cNvSpPr/>
            <p:nvPr/>
          </p:nvSpPr>
          <p:spPr>
            <a:xfrm>
              <a:off x="3160746" y="381756"/>
              <a:ext cx="457137" cy="534765"/>
            </a:xfrm>
            <a:prstGeom prst="rightArrow">
              <a:avLst>
                <a:gd name="adj1" fmla="val 60000"/>
                <a:gd name="adj2" fmla="val 50000"/>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4" name="右箭头 4">
              <a:extLst>
                <a:ext uri="{FF2B5EF4-FFF2-40B4-BE49-F238E27FC236}">
                  <a16:creationId xmlns:a16="http://schemas.microsoft.com/office/drawing/2014/main" xmlns="" id="{E24A9BD8-3FD5-F244-954C-96475B5DB6A2}"/>
                </a:ext>
              </a:extLst>
            </p:cNvPr>
            <p:cNvSpPr/>
            <p:nvPr/>
          </p:nvSpPr>
          <p:spPr>
            <a:xfrm>
              <a:off x="3160746" y="488709"/>
              <a:ext cx="319996" cy="3208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58857841"/>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animEffect transition="in" filter="fade">
                                      <p:cBhvr>
                                        <p:cTn id="13"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78">
            <a:extLst>
              <a:ext uri="{FF2B5EF4-FFF2-40B4-BE49-F238E27FC236}">
                <a16:creationId xmlns:a16="http://schemas.microsoft.com/office/drawing/2014/main" xmlns="" id="{45D3ED7F-38C2-4394-8AD0-BAF63388F269}"/>
              </a:ext>
            </a:extLst>
          </p:cNvPr>
          <p:cNvSpPr>
            <a:spLocks noChangeAspect="1" noEditPoints="1"/>
          </p:cNvSpPr>
          <p:nvPr/>
        </p:nvSpPr>
        <p:spPr bwMode="auto">
          <a:xfrm>
            <a:off x="6248808" y="4197500"/>
            <a:ext cx="372340" cy="361396"/>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45720" tIns="22860" rIns="45720" bIns="22860" numCol="1" anchor="t" anchorCtr="0" compatLnSpc="1">
            <a:prstTxWarp prst="textNoShape">
              <a:avLst/>
            </a:prstTxWarp>
          </a:bodyPr>
          <a:lstStyle/>
          <a:p>
            <a:pPr defTabSz="1219170" fontAlgn="base">
              <a:spcBef>
                <a:spcPct val="0"/>
              </a:spcBef>
              <a:spcAft>
                <a:spcPct val="0"/>
              </a:spcAft>
              <a:defRPr/>
            </a:pPr>
            <a:endParaRPr lang="id-ID" sz="2400" dirty="0">
              <a:solidFill>
                <a:prstClr val="black"/>
              </a:solidFill>
              <a:cs typeface="+mn-ea"/>
              <a:sym typeface="+mn-lt"/>
            </a:endParaRPr>
          </a:p>
        </p:txBody>
      </p:sp>
      <p:grpSp>
        <p:nvGrpSpPr>
          <p:cNvPr id="2" name="组合 18">
            <a:extLst>
              <a:ext uri="{FF2B5EF4-FFF2-40B4-BE49-F238E27FC236}">
                <a16:creationId xmlns:a16="http://schemas.microsoft.com/office/drawing/2014/main" xmlns="" id="{13C31495-FC1E-484F-A681-C8214B38598B}"/>
              </a:ext>
            </a:extLst>
          </p:cNvPr>
          <p:cNvGrpSpPr/>
          <p:nvPr/>
        </p:nvGrpSpPr>
        <p:grpSpPr>
          <a:xfrm>
            <a:off x="96000" y="189098"/>
            <a:ext cx="5988464" cy="584775"/>
            <a:chOff x="96000" y="189098"/>
            <a:chExt cx="5988464" cy="584775"/>
          </a:xfrm>
        </p:grpSpPr>
        <p:sp>
          <p:nvSpPr>
            <p:cNvPr id="20" name="矩形 19">
              <a:extLst>
                <a:ext uri="{FF2B5EF4-FFF2-40B4-BE49-F238E27FC236}">
                  <a16:creationId xmlns:a16="http://schemas.microsoft.com/office/drawing/2014/main" xmlns="" id="{7AB9A980-3218-4B7F-B8E7-3EA48800E61E}"/>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21" name="矩形 20">
              <a:extLst>
                <a:ext uri="{FF2B5EF4-FFF2-40B4-BE49-F238E27FC236}">
                  <a16:creationId xmlns:a16="http://schemas.microsoft.com/office/drawing/2014/main" xmlns="" id="{EDF3F8CB-4560-4454-A343-5B6AED0F80CE}"/>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22" name="矩形 21">
              <a:extLst>
                <a:ext uri="{FF2B5EF4-FFF2-40B4-BE49-F238E27FC236}">
                  <a16:creationId xmlns:a16="http://schemas.microsoft.com/office/drawing/2014/main" xmlns="" id="{1A77B013-1671-4BE8-A5DB-FC19EB266606}"/>
                </a:ext>
              </a:extLst>
            </p:cNvPr>
            <p:cNvSpPr/>
            <p:nvPr/>
          </p:nvSpPr>
          <p:spPr>
            <a:xfrm>
              <a:off x="456000" y="219875"/>
              <a:ext cx="5628464" cy="523220"/>
            </a:xfrm>
            <a:prstGeom prst="rect">
              <a:avLst/>
            </a:prstGeom>
          </p:spPr>
          <p:txBody>
            <a:bodyPr wrap="none">
              <a:spAutoFit/>
            </a:bodyPr>
            <a:lstStyle/>
            <a:p>
              <a:r>
                <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销售员使用指引</a:t>
              </a:r>
              <a:r>
                <a:rPr lang="en-US" altLang="zh-CN" sz="2800" b="1" dirty="0">
                  <a:solidFill>
                    <a:schemeClr val="tx1">
                      <a:lumMod val="65000"/>
                      <a:lumOff val="35000"/>
                    </a:schemeClr>
                  </a:solidFill>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如何跟进订单</a:t>
              </a:r>
            </a:p>
          </p:txBody>
        </p:sp>
      </p:gr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5007889" y="953817"/>
            <a:ext cx="2996171" cy="51078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8972394" y="953817"/>
            <a:ext cx="2995597" cy="512391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graphicFrame>
        <p:nvGraphicFramePr>
          <p:cNvPr id="11" name="图示 10">
            <a:extLst>
              <a:ext uri="{FF2B5EF4-FFF2-40B4-BE49-F238E27FC236}">
                <a16:creationId xmlns:a16="http://schemas.microsoft.com/office/drawing/2014/main" xmlns="" id="{D36E37C9-39E7-564C-A2F6-0E75E83CA20C}"/>
              </a:ext>
            </a:extLst>
          </p:cNvPr>
          <p:cNvGraphicFramePr/>
          <p:nvPr>
            <p:extLst>
              <p:ext uri="{D42A27DB-BD31-4B8C-83A1-F6EECF244321}">
                <p14:modId xmlns:p14="http://schemas.microsoft.com/office/powerpoint/2010/main" xmlns="" val="289602880"/>
              </p:ext>
            </p:extLst>
          </p:nvPr>
        </p:nvGraphicFramePr>
        <p:xfrm>
          <a:off x="0" y="1189781"/>
          <a:ext cx="4437888" cy="373650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矩形 2">
            <a:extLst>
              <a:ext uri="{FF2B5EF4-FFF2-40B4-BE49-F238E27FC236}">
                <a16:creationId xmlns:a16="http://schemas.microsoft.com/office/drawing/2014/main" xmlns="" id="{442DC3D1-4D7F-7D47-AD21-DB62C8E4B95C}"/>
              </a:ext>
            </a:extLst>
          </p:cNvPr>
          <p:cNvSpPr/>
          <p:nvPr/>
        </p:nvSpPr>
        <p:spPr>
          <a:xfrm>
            <a:off x="456000" y="5103674"/>
            <a:ext cx="4176960" cy="1754326"/>
          </a:xfrm>
          <a:prstGeom prst="rect">
            <a:avLst/>
          </a:prstGeom>
        </p:spPr>
        <p:txBody>
          <a:bodyPr wrap="square">
            <a:spAutoFit/>
          </a:bodyPr>
          <a:lstStyle/>
          <a:p>
            <a:r>
              <a:rPr lang="zh-Hans" altLang="en-US" b="1" dirty="0">
                <a:solidFill>
                  <a:srgbClr val="FF0000"/>
                </a:solidFill>
              </a:rPr>
              <a:t>注意：配送方式有两种，分别代表不同的实名方式：</a:t>
            </a:r>
            <a:endParaRPr lang="en-US" altLang="zh-Hans" b="1" dirty="0">
              <a:solidFill>
                <a:srgbClr val="FF0000"/>
              </a:solidFill>
            </a:endParaRPr>
          </a:p>
          <a:p>
            <a:r>
              <a:rPr lang="zh-CN" altLang="en-US" b="1" dirty="0">
                <a:solidFill>
                  <a:srgbClr val="FF0000"/>
                </a:solidFill>
              </a:rPr>
              <a:t>快递：默认线上实名；</a:t>
            </a:r>
            <a:endParaRPr lang="en-US" altLang="zh-CN" b="1" dirty="0">
              <a:solidFill>
                <a:srgbClr val="FF0000"/>
              </a:solidFill>
            </a:endParaRPr>
          </a:p>
          <a:p>
            <a:r>
              <a:rPr lang="zh-CN" altLang="en-US" b="1" dirty="0">
                <a:solidFill>
                  <a:srgbClr val="FF0000"/>
                </a:solidFill>
              </a:rPr>
              <a:t>上门：默认翼销售实名。</a:t>
            </a:r>
            <a:endParaRPr lang="en-US" altLang="zh-CN" b="1" dirty="0">
              <a:solidFill>
                <a:srgbClr val="FF0000"/>
              </a:solidFill>
            </a:endParaRPr>
          </a:p>
          <a:p>
            <a:r>
              <a:rPr lang="zh-Hans" altLang="en-US" b="1" dirty="0">
                <a:solidFill>
                  <a:srgbClr val="FF0000"/>
                </a:solidFill>
              </a:rPr>
              <a:t>如果是同校配送但是要用到线上实名的，要选择快递！千万别选上门！</a:t>
            </a:r>
            <a:endParaRPr lang="zh-CN" altLang="en-US" b="1" dirty="0">
              <a:solidFill>
                <a:srgbClr val="FF0000"/>
              </a:solidFill>
            </a:endParaRPr>
          </a:p>
        </p:txBody>
      </p:sp>
      <p:grpSp>
        <p:nvGrpSpPr>
          <p:cNvPr id="13" name="组合 12">
            <a:extLst>
              <a:ext uri="{FF2B5EF4-FFF2-40B4-BE49-F238E27FC236}">
                <a16:creationId xmlns:a16="http://schemas.microsoft.com/office/drawing/2014/main" xmlns="" id="{5639A931-239A-6C4B-B87F-72DE851DE491}"/>
              </a:ext>
            </a:extLst>
          </p:cNvPr>
          <p:cNvGrpSpPr/>
          <p:nvPr/>
        </p:nvGrpSpPr>
        <p:grpSpPr>
          <a:xfrm>
            <a:off x="8168024" y="3184304"/>
            <a:ext cx="704057" cy="646924"/>
            <a:chOff x="3160746" y="381756"/>
            <a:chExt cx="457137" cy="534765"/>
          </a:xfrm>
        </p:grpSpPr>
        <p:sp>
          <p:nvSpPr>
            <p:cNvPr id="14" name="右箭头 13">
              <a:extLst>
                <a:ext uri="{FF2B5EF4-FFF2-40B4-BE49-F238E27FC236}">
                  <a16:creationId xmlns:a16="http://schemas.microsoft.com/office/drawing/2014/main" xmlns="" id="{71E91AD2-C47E-4246-A9E8-D8E699BE7109}"/>
                </a:ext>
              </a:extLst>
            </p:cNvPr>
            <p:cNvSpPr/>
            <p:nvPr/>
          </p:nvSpPr>
          <p:spPr>
            <a:xfrm>
              <a:off x="3160746" y="381756"/>
              <a:ext cx="457137" cy="534765"/>
            </a:xfrm>
            <a:prstGeom prst="rightArrow">
              <a:avLst>
                <a:gd name="adj1" fmla="val 60000"/>
                <a:gd name="adj2" fmla="val 50000"/>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5" name="右箭头 4">
              <a:extLst>
                <a:ext uri="{FF2B5EF4-FFF2-40B4-BE49-F238E27FC236}">
                  <a16:creationId xmlns:a16="http://schemas.microsoft.com/office/drawing/2014/main" xmlns="" id="{D8E889B9-E0DE-DC4B-BD65-84403E02B4EC}"/>
                </a:ext>
              </a:extLst>
            </p:cNvPr>
            <p:cNvSpPr/>
            <p:nvPr/>
          </p:nvSpPr>
          <p:spPr>
            <a:xfrm>
              <a:off x="3160746" y="488709"/>
              <a:ext cx="319996" cy="3208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solidFill>
                  <a:schemeClr val="bg1"/>
                </a:solidFill>
                <a:latin typeface="微软雅黑" pitchFamily="34" charset="-122"/>
                <a:ea typeface="微软雅黑" pitchFamily="34" charset="-122"/>
              </a:endParaRPr>
            </a:p>
          </p:txBody>
        </p:sp>
      </p:grpSp>
      <p:sp>
        <p:nvSpPr>
          <p:cNvPr id="5" name="矩形 4">
            <a:extLst>
              <a:ext uri="{FF2B5EF4-FFF2-40B4-BE49-F238E27FC236}">
                <a16:creationId xmlns:a16="http://schemas.microsoft.com/office/drawing/2014/main" xmlns="" id="{1CBC65F4-3F4F-ED48-87AF-E09C761C2CE5}"/>
              </a:ext>
            </a:extLst>
          </p:cNvPr>
          <p:cNvSpPr/>
          <p:nvPr/>
        </p:nvSpPr>
        <p:spPr>
          <a:xfrm>
            <a:off x="5157216" y="2901696"/>
            <a:ext cx="560832" cy="41199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extLst>
      <p:ext uri="{BB962C8B-B14F-4D97-AF65-F5344CB8AC3E}">
        <p14:creationId xmlns:p14="http://schemas.microsoft.com/office/powerpoint/2010/main" xmlns="" val="769195320"/>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animEffect transition="in" filter="fade">
                                      <p:cBhvr>
                                        <p:cTn id="13"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78">
            <a:extLst>
              <a:ext uri="{FF2B5EF4-FFF2-40B4-BE49-F238E27FC236}">
                <a16:creationId xmlns:a16="http://schemas.microsoft.com/office/drawing/2014/main" xmlns="" id="{45D3ED7F-38C2-4394-8AD0-BAF63388F269}"/>
              </a:ext>
            </a:extLst>
          </p:cNvPr>
          <p:cNvSpPr>
            <a:spLocks noChangeAspect="1" noEditPoints="1"/>
          </p:cNvSpPr>
          <p:nvPr/>
        </p:nvSpPr>
        <p:spPr bwMode="auto">
          <a:xfrm>
            <a:off x="6248808" y="4197500"/>
            <a:ext cx="372340" cy="361396"/>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45720" tIns="22860" rIns="45720" bIns="22860" numCol="1" anchor="t" anchorCtr="0" compatLnSpc="1">
            <a:prstTxWarp prst="textNoShape">
              <a:avLst/>
            </a:prstTxWarp>
          </a:bodyPr>
          <a:lstStyle/>
          <a:p>
            <a:pPr defTabSz="1219170" fontAlgn="base">
              <a:spcBef>
                <a:spcPct val="0"/>
              </a:spcBef>
              <a:spcAft>
                <a:spcPct val="0"/>
              </a:spcAft>
              <a:defRPr/>
            </a:pPr>
            <a:endParaRPr lang="id-ID" sz="2400" dirty="0">
              <a:solidFill>
                <a:prstClr val="black"/>
              </a:solidFill>
              <a:cs typeface="+mn-ea"/>
              <a:sym typeface="+mn-lt"/>
            </a:endParaRPr>
          </a:p>
        </p:txBody>
      </p:sp>
      <p:grpSp>
        <p:nvGrpSpPr>
          <p:cNvPr id="2" name="组合 18">
            <a:extLst>
              <a:ext uri="{FF2B5EF4-FFF2-40B4-BE49-F238E27FC236}">
                <a16:creationId xmlns:a16="http://schemas.microsoft.com/office/drawing/2014/main" xmlns="" id="{13C31495-FC1E-484F-A681-C8214B38598B}"/>
              </a:ext>
            </a:extLst>
          </p:cNvPr>
          <p:cNvGrpSpPr/>
          <p:nvPr/>
        </p:nvGrpSpPr>
        <p:grpSpPr>
          <a:xfrm>
            <a:off x="96000" y="189098"/>
            <a:ext cx="9880555" cy="584775"/>
            <a:chOff x="96000" y="189098"/>
            <a:chExt cx="9880555" cy="584775"/>
          </a:xfrm>
        </p:grpSpPr>
        <p:sp>
          <p:nvSpPr>
            <p:cNvPr id="20" name="矩形 19">
              <a:extLst>
                <a:ext uri="{FF2B5EF4-FFF2-40B4-BE49-F238E27FC236}">
                  <a16:creationId xmlns:a16="http://schemas.microsoft.com/office/drawing/2014/main" xmlns="" id="{7AB9A980-3218-4B7F-B8E7-3EA48800E61E}"/>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21" name="矩形 20">
              <a:extLst>
                <a:ext uri="{FF2B5EF4-FFF2-40B4-BE49-F238E27FC236}">
                  <a16:creationId xmlns:a16="http://schemas.microsoft.com/office/drawing/2014/main" xmlns="" id="{EDF3F8CB-4560-4454-A343-5B6AED0F80CE}"/>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22" name="矩形 21">
              <a:extLst>
                <a:ext uri="{FF2B5EF4-FFF2-40B4-BE49-F238E27FC236}">
                  <a16:creationId xmlns:a16="http://schemas.microsoft.com/office/drawing/2014/main" xmlns="" id="{1A77B013-1671-4BE8-A5DB-FC19EB266606}"/>
                </a:ext>
              </a:extLst>
            </p:cNvPr>
            <p:cNvSpPr/>
            <p:nvPr/>
          </p:nvSpPr>
          <p:spPr>
            <a:xfrm>
              <a:off x="456000" y="219875"/>
              <a:ext cx="9520555" cy="523220"/>
            </a:xfrm>
            <a:prstGeom prst="rect">
              <a:avLst/>
            </a:prstGeom>
          </p:spPr>
          <p:txBody>
            <a:bodyPr wrap="none">
              <a:spAutoFit/>
            </a:bodyPr>
            <a:lstStyle/>
            <a:p>
              <a:r>
                <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销售员使用指引</a:t>
              </a:r>
              <a:r>
                <a:rPr lang="en-US" altLang="zh-CN" sz="2800" b="1" dirty="0">
                  <a:solidFill>
                    <a:schemeClr val="tx1">
                      <a:lumMod val="65000"/>
                      <a:lumOff val="35000"/>
                    </a:schemeClr>
                  </a:solidFill>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如何跟进订单</a:t>
              </a:r>
              <a:r>
                <a:rPr lang="zh-Hans"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（选择线上实名的流程）</a:t>
              </a:r>
              <a:endPar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endParaRPr>
            </a:p>
          </p:txBody>
        </p:sp>
      </p:grpSp>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1089" r="8959"/>
          <a:stretch/>
        </p:blipFill>
        <p:spPr bwMode="auto">
          <a:xfrm>
            <a:off x="6628544" y="952260"/>
            <a:ext cx="2597222" cy="46480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grpSp>
        <p:nvGrpSpPr>
          <p:cNvPr id="10" name="组合 9">
            <a:extLst>
              <a:ext uri="{FF2B5EF4-FFF2-40B4-BE49-F238E27FC236}">
                <a16:creationId xmlns:a16="http://schemas.microsoft.com/office/drawing/2014/main" xmlns="" id="{6D1EA50C-38E3-174F-A3C9-69E3FD7CC1CC}"/>
              </a:ext>
            </a:extLst>
          </p:cNvPr>
          <p:cNvGrpSpPr/>
          <p:nvPr/>
        </p:nvGrpSpPr>
        <p:grpSpPr>
          <a:xfrm>
            <a:off x="4467634" y="938514"/>
            <a:ext cx="2006318" cy="4661783"/>
            <a:chOff x="9382874" y="1828530"/>
            <a:chExt cx="1788004" cy="4737939"/>
          </a:xfrm>
        </p:grpSpPr>
        <p:pic>
          <p:nvPicPr>
            <p:cNvPr id="11" name="图片 10"/>
            <p:cNvPicPr>
              <a:picLocks noChangeAspect="1"/>
            </p:cNvPicPr>
            <p:nvPr/>
          </p:nvPicPr>
          <p:blipFill rotWithShape="1">
            <a:blip r:embed="rId4" cstate="print">
              <a:extLst>
                <a:ext uri="{28A0092B-C50C-407E-A947-70E740481C1C}">
                  <a14:useLocalDpi xmlns:a14="http://schemas.microsoft.com/office/drawing/2010/main" xmlns="" val="0"/>
                </a:ext>
              </a:extLst>
            </a:blip>
            <a:srcRect r="29196"/>
            <a:stretch/>
          </p:blipFill>
          <p:spPr>
            <a:xfrm>
              <a:off x="9382874" y="1828530"/>
              <a:ext cx="1788004" cy="4737939"/>
            </a:xfrm>
            <a:prstGeom prst="rect">
              <a:avLst/>
            </a:prstGeom>
            <a:ln>
              <a:noFill/>
            </a:ln>
            <a:effectLst>
              <a:outerShdw blurRad="292100" dist="139700" dir="2700000" algn="tl" rotWithShape="0">
                <a:srgbClr val="333333">
                  <a:alpha val="65000"/>
                </a:srgbClr>
              </a:outerShdw>
            </a:effectLst>
          </p:spPr>
        </p:pic>
        <p:sp>
          <p:nvSpPr>
            <p:cNvPr id="12" name="矩形 11"/>
            <p:cNvSpPr/>
            <p:nvPr/>
          </p:nvSpPr>
          <p:spPr>
            <a:xfrm>
              <a:off x="9485432" y="5629605"/>
              <a:ext cx="1407458" cy="502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17" name="图示 16">
            <a:extLst>
              <a:ext uri="{FF2B5EF4-FFF2-40B4-BE49-F238E27FC236}">
                <a16:creationId xmlns:a16="http://schemas.microsoft.com/office/drawing/2014/main" xmlns="" id="{F22D8049-7DF0-E746-BA70-BD97E5C95A28}"/>
              </a:ext>
            </a:extLst>
          </p:cNvPr>
          <p:cNvGraphicFramePr/>
          <p:nvPr>
            <p:extLst>
              <p:ext uri="{D42A27DB-BD31-4B8C-83A1-F6EECF244321}">
                <p14:modId xmlns:p14="http://schemas.microsoft.com/office/powerpoint/2010/main" xmlns="" val="1227738721"/>
              </p:ext>
            </p:extLst>
          </p:nvPr>
        </p:nvGraphicFramePr>
        <p:xfrm>
          <a:off x="-512064" y="1579925"/>
          <a:ext cx="5547360" cy="373650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9" name="Picture 3">
            <a:extLst>
              <a:ext uri="{FF2B5EF4-FFF2-40B4-BE49-F238E27FC236}">
                <a16:creationId xmlns:a16="http://schemas.microsoft.com/office/drawing/2014/main" xmlns="" id="{D1FF22EB-59C9-EC4B-A30C-17F239EF6266}"/>
              </a:ext>
            </a:extLst>
          </p:cNvPr>
          <p:cNvPicPr>
            <a:picLocks noChangeAspect="1" noChangeArrowheads="1"/>
          </p:cNvPicPr>
          <p:nvPr/>
        </p:nvPicPr>
        <p:blipFill>
          <a:blip r:embed="rId9" cstate="print">
            <a:extLst>
              <a:ext uri="{28A0092B-C50C-407E-A947-70E740481C1C}">
                <a14:useLocalDpi xmlns:a14="http://schemas.microsoft.com/office/drawing/2010/main" xmlns="" val="0"/>
              </a:ext>
            </a:extLst>
          </a:blip>
          <a:stretch>
            <a:fillRect/>
          </a:stretch>
        </p:blipFill>
        <p:spPr bwMode="auto">
          <a:xfrm>
            <a:off x="9380358" y="952260"/>
            <a:ext cx="2721905" cy="46480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
        <p:nvSpPr>
          <p:cNvPr id="23" name="下弧形箭头 20">
            <a:extLst>
              <a:ext uri="{FF2B5EF4-FFF2-40B4-BE49-F238E27FC236}">
                <a16:creationId xmlns:a16="http://schemas.microsoft.com/office/drawing/2014/main" xmlns="" id="{27F520DB-C3CB-6544-923C-8469BEB2623C}"/>
              </a:ext>
            </a:extLst>
          </p:cNvPr>
          <p:cNvSpPr/>
          <p:nvPr/>
        </p:nvSpPr>
        <p:spPr>
          <a:xfrm>
            <a:off x="6187848" y="5809462"/>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下弧形箭头 20">
            <a:extLst>
              <a:ext uri="{FF2B5EF4-FFF2-40B4-BE49-F238E27FC236}">
                <a16:creationId xmlns:a16="http://schemas.microsoft.com/office/drawing/2014/main" xmlns="" id="{6A342409-BF7E-A440-B6D3-DFC17F81D2F4}"/>
              </a:ext>
            </a:extLst>
          </p:cNvPr>
          <p:cNvSpPr/>
          <p:nvPr/>
        </p:nvSpPr>
        <p:spPr>
          <a:xfrm>
            <a:off x="8962764" y="5809462"/>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矩形 12">
            <a:extLst>
              <a:ext uri="{FF2B5EF4-FFF2-40B4-BE49-F238E27FC236}">
                <a16:creationId xmlns:a16="http://schemas.microsoft.com/office/drawing/2014/main" xmlns="" id="{7780C52F-099A-364F-A80E-F1076A6DB565}"/>
              </a:ext>
            </a:extLst>
          </p:cNvPr>
          <p:cNvSpPr/>
          <p:nvPr/>
        </p:nvSpPr>
        <p:spPr>
          <a:xfrm>
            <a:off x="337041" y="5507471"/>
            <a:ext cx="4089682" cy="1200329"/>
          </a:xfrm>
          <a:prstGeom prst="rect">
            <a:avLst/>
          </a:prstGeom>
        </p:spPr>
        <p:txBody>
          <a:bodyPr wrap="square">
            <a:spAutoFit/>
          </a:bodyPr>
          <a:lstStyle/>
          <a:p>
            <a:r>
              <a:rPr lang="zh-CN" altLang="en-US" b="1" dirty="0">
                <a:solidFill>
                  <a:srgbClr val="FF0000"/>
                </a:solidFill>
              </a:rPr>
              <a:t>注意：点击确认无误后，用户的三证和销售员填写的号码将会一齐传送到审核平台进行预实名，若销售员一直不填写号码，则订单则一直不会进行预实名。</a:t>
            </a:r>
            <a:endParaRPr lang="en-US" altLang="zh-CN" dirty="0"/>
          </a:p>
        </p:txBody>
      </p:sp>
    </p:spTree>
    <p:extLst>
      <p:ext uri="{BB962C8B-B14F-4D97-AF65-F5344CB8AC3E}">
        <p14:creationId xmlns:p14="http://schemas.microsoft.com/office/powerpoint/2010/main" xmlns="" val="769195320"/>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78">
            <a:extLst>
              <a:ext uri="{FF2B5EF4-FFF2-40B4-BE49-F238E27FC236}">
                <a16:creationId xmlns:a16="http://schemas.microsoft.com/office/drawing/2014/main" xmlns="" id="{45D3ED7F-38C2-4394-8AD0-BAF63388F269}"/>
              </a:ext>
            </a:extLst>
          </p:cNvPr>
          <p:cNvSpPr>
            <a:spLocks noChangeAspect="1" noEditPoints="1"/>
          </p:cNvSpPr>
          <p:nvPr/>
        </p:nvSpPr>
        <p:spPr bwMode="auto">
          <a:xfrm>
            <a:off x="6248808" y="4197500"/>
            <a:ext cx="372340" cy="361396"/>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45720" tIns="22860" rIns="45720" bIns="22860" numCol="1" anchor="t" anchorCtr="0" compatLnSpc="1">
            <a:prstTxWarp prst="textNoShape">
              <a:avLst/>
            </a:prstTxWarp>
          </a:bodyPr>
          <a:lstStyle/>
          <a:p>
            <a:pPr defTabSz="1219170" fontAlgn="base">
              <a:spcBef>
                <a:spcPct val="0"/>
              </a:spcBef>
              <a:spcAft>
                <a:spcPct val="0"/>
              </a:spcAft>
              <a:defRPr/>
            </a:pPr>
            <a:endParaRPr lang="id-ID" sz="2400" dirty="0">
              <a:solidFill>
                <a:prstClr val="black"/>
              </a:solidFill>
              <a:cs typeface="+mn-ea"/>
              <a:sym typeface="+mn-lt"/>
            </a:endParaRPr>
          </a:p>
        </p:txBody>
      </p:sp>
      <p:grpSp>
        <p:nvGrpSpPr>
          <p:cNvPr id="2" name="组合 18">
            <a:extLst>
              <a:ext uri="{FF2B5EF4-FFF2-40B4-BE49-F238E27FC236}">
                <a16:creationId xmlns:a16="http://schemas.microsoft.com/office/drawing/2014/main" xmlns="" id="{13C31495-FC1E-484F-A681-C8214B38598B}"/>
              </a:ext>
            </a:extLst>
          </p:cNvPr>
          <p:cNvGrpSpPr/>
          <p:nvPr/>
        </p:nvGrpSpPr>
        <p:grpSpPr>
          <a:xfrm>
            <a:off x="96000" y="189098"/>
            <a:ext cx="9880555" cy="584775"/>
            <a:chOff x="96000" y="189098"/>
            <a:chExt cx="9880555" cy="584775"/>
          </a:xfrm>
        </p:grpSpPr>
        <p:sp>
          <p:nvSpPr>
            <p:cNvPr id="20" name="矩形 19">
              <a:extLst>
                <a:ext uri="{FF2B5EF4-FFF2-40B4-BE49-F238E27FC236}">
                  <a16:creationId xmlns:a16="http://schemas.microsoft.com/office/drawing/2014/main" xmlns="" id="{7AB9A980-3218-4B7F-B8E7-3EA48800E61E}"/>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21" name="矩形 20">
              <a:extLst>
                <a:ext uri="{FF2B5EF4-FFF2-40B4-BE49-F238E27FC236}">
                  <a16:creationId xmlns:a16="http://schemas.microsoft.com/office/drawing/2014/main" xmlns="" id="{EDF3F8CB-4560-4454-A343-5B6AED0F80CE}"/>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22" name="矩形 21">
              <a:extLst>
                <a:ext uri="{FF2B5EF4-FFF2-40B4-BE49-F238E27FC236}">
                  <a16:creationId xmlns:a16="http://schemas.microsoft.com/office/drawing/2014/main" xmlns="" id="{1A77B013-1671-4BE8-A5DB-FC19EB266606}"/>
                </a:ext>
              </a:extLst>
            </p:cNvPr>
            <p:cNvSpPr/>
            <p:nvPr/>
          </p:nvSpPr>
          <p:spPr>
            <a:xfrm>
              <a:off x="456000" y="219875"/>
              <a:ext cx="9520555" cy="523220"/>
            </a:xfrm>
            <a:prstGeom prst="rect">
              <a:avLst/>
            </a:prstGeom>
          </p:spPr>
          <p:txBody>
            <a:bodyPr wrap="none">
              <a:spAutoFit/>
            </a:bodyPr>
            <a:lstStyle/>
            <a:p>
              <a:r>
                <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销售员使用指引</a:t>
              </a:r>
              <a:r>
                <a:rPr lang="en-US" altLang="zh-CN" sz="2800" b="1" dirty="0">
                  <a:solidFill>
                    <a:schemeClr val="tx1">
                      <a:lumMod val="65000"/>
                      <a:lumOff val="35000"/>
                    </a:schemeClr>
                  </a:solidFill>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如何跟进订单</a:t>
              </a:r>
              <a:r>
                <a:rPr lang="zh-Hans"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（选择线上实名的流程）</a:t>
              </a:r>
              <a:endPar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endParaRPr>
            </a:p>
          </p:txBody>
        </p:sp>
      </p:grpSp>
      <p:graphicFrame>
        <p:nvGraphicFramePr>
          <p:cNvPr id="13" name="图示 12">
            <a:extLst>
              <a:ext uri="{FF2B5EF4-FFF2-40B4-BE49-F238E27FC236}">
                <a16:creationId xmlns:a16="http://schemas.microsoft.com/office/drawing/2014/main" xmlns="" id="{DB35DE34-F3B7-F749-A4B7-7FE98E9CDFA6}"/>
              </a:ext>
            </a:extLst>
          </p:cNvPr>
          <p:cNvGraphicFramePr/>
          <p:nvPr>
            <p:extLst>
              <p:ext uri="{D42A27DB-BD31-4B8C-83A1-F6EECF244321}">
                <p14:modId xmlns:p14="http://schemas.microsoft.com/office/powerpoint/2010/main" xmlns="" val="1040136934"/>
              </p:ext>
            </p:extLst>
          </p:nvPr>
        </p:nvGraphicFramePr>
        <p:xfrm>
          <a:off x="-360831" y="1194816"/>
          <a:ext cx="5703924" cy="46085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8" name="组合 7">
            <a:extLst>
              <a:ext uri="{FF2B5EF4-FFF2-40B4-BE49-F238E27FC236}">
                <a16:creationId xmlns:a16="http://schemas.microsoft.com/office/drawing/2014/main" xmlns="" id="{37E3AF39-CA2A-0041-8C1A-7F18FB1AC48D}"/>
              </a:ext>
            </a:extLst>
          </p:cNvPr>
          <p:cNvGrpSpPr/>
          <p:nvPr/>
        </p:nvGrpSpPr>
        <p:grpSpPr>
          <a:xfrm>
            <a:off x="5272125" y="944252"/>
            <a:ext cx="3296954" cy="5408581"/>
            <a:chOff x="4786501" y="939768"/>
            <a:chExt cx="3296954" cy="5408581"/>
          </a:xfrm>
        </p:grpSpPr>
        <p:grpSp>
          <p:nvGrpSpPr>
            <p:cNvPr id="14" name="组合 13">
              <a:extLst>
                <a:ext uri="{FF2B5EF4-FFF2-40B4-BE49-F238E27FC236}">
                  <a16:creationId xmlns:a16="http://schemas.microsoft.com/office/drawing/2014/main" xmlns="" id="{E468560D-1EA9-4240-BCA0-35531451E20E}"/>
                </a:ext>
              </a:extLst>
            </p:cNvPr>
            <p:cNvGrpSpPr/>
            <p:nvPr/>
          </p:nvGrpSpPr>
          <p:grpSpPr>
            <a:xfrm>
              <a:off x="4786501" y="939768"/>
              <a:ext cx="3296954" cy="5408581"/>
              <a:chOff x="4907082" y="743095"/>
              <a:chExt cx="2882744" cy="5408581"/>
            </a:xfrm>
          </p:grpSpPr>
          <p:pic>
            <p:nvPicPr>
              <p:cNvPr id="15" name="图片 14">
                <a:extLst>
                  <a:ext uri="{FF2B5EF4-FFF2-40B4-BE49-F238E27FC236}">
                    <a16:creationId xmlns:a16="http://schemas.microsoft.com/office/drawing/2014/main" xmlns="" id="{12D41895-B016-3E4F-BBEA-F13E3F6432BD}"/>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907082" y="743095"/>
                <a:ext cx="2882744" cy="5408581"/>
              </a:xfrm>
              <a:prstGeom prst="rect">
                <a:avLst/>
              </a:prstGeom>
              <a:ln>
                <a:noFill/>
              </a:ln>
              <a:effectLst>
                <a:outerShdw blurRad="292100" dist="139700" dir="2700000" algn="tl" rotWithShape="0">
                  <a:srgbClr val="333333">
                    <a:alpha val="65000"/>
                  </a:srgbClr>
                </a:outerShdw>
              </a:effectLst>
            </p:spPr>
          </p:pic>
          <p:sp>
            <p:nvSpPr>
              <p:cNvPr id="16" name="矩形 15">
                <a:extLst>
                  <a:ext uri="{FF2B5EF4-FFF2-40B4-BE49-F238E27FC236}">
                    <a16:creationId xmlns:a16="http://schemas.microsoft.com/office/drawing/2014/main" xmlns="" id="{61E79EE8-7629-104F-B1CD-3EBCA2834C4F}"/>
                  </a:ext>
                </a:extLst>
              </p:cNvPr>
              <p:cNvSpPr/>
              <p:nvPr/>
            </p:nvSpPr>
            <p:spPr>
              <a:xfrm>
                <a:off x="5065986" y="3941379"/>
                <a:ext cx="1460938" cy="42041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圆角矩形 5">
              <a:extLst>
                <a:ext uri="{FF2B5EF4-FFF2-40B4-BE49-F238E27FC236}">
                  <a16:creationId xmlns:a16="http://schemas.microsoft.com/office/drawing/2014/main" xmlns="" id="{449FE0D2-B914-7F4F-B5C8-9F523843B120}"/>
                </a:ext>
              </a:extLst>
            </p:cNvPr>
            <p:cNvSpPr/>
            <p:nvPr/>
          </p:nvSpPr>
          <p:spPr>
            <a:xfrm>
              <a:off x="4968237" y="3084576"/>
              <a:ext cx="579123" cy="26822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Hans" altLang="en-US" sz="900" dirty="0">
                  <a:latin typeface="Microsoft YaHei" panose="020B0503020204020204" pitchFamily="34" charset="-122"/>
                  <a:ea typeface="Microsoft YaHei" panose="020B0503020204020204" pitchFamily="34" charset="-122"/>
                </a:rPr>
                <a:t>待发货</a:t>
              </a:r>
              <a:endParaRPr kumimoji="1" lang="zh-CN" altLang="en-US" sz="900" dirty="0">
                <a:latin typeface="Microsoft YaHei" panose="020B0503020204020204" pitchFamily="34" charset="-122"/>
                <a:ea typeface="Microsoft YaHei" panose="020B0503020204020204" pitchFamily="34" charset="-122"/>
              </a:endParaRPr>
            </a:p>
          </p:txBody>
        </p:sp>
        <p:sp>
          <p:nvSpPr>
            <p:cNvPr id="18" name="矩形 17">
              <a:extLst>
                <a:ext uri="{FF2B5EF4-FFF2-40B4-BE49-F238E27FC236}">
                  <a16:creationId xmlns:a16="http://schemas.microsoft.com/office/drawing/2014/main" xmlns="" id="{B7B73BB7-4BF3-BD4B-B86D-E32620A920DE}"/>
                </a:ext>
              </a:extLst>
            </p:cNvPr>
            <p:cNvSpPr/>
            <p:nvPr/>
          </p:nvSpPr>
          <p:spPr>
            <a:xfrm>
              <a:off x="4913781" y="3008481"/>
              <a:ext cx="1670854" cy="42041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线箭头连接符 9">
            <a:extLst>
              <a:ext uri="{FF2B5EF4-FFF2-40B4-BE49-F238E27FC236}">
                <a16:creationId xmlns:a16="http://schemas.microsoft.com/office/drawing/2014/main" xmlns="" id="{7E1A19C0-D3CA-B34A-83B3-4E04C0D39070}"/>
              </a:ext>
            </a:extLst>
          </p:cNvPr>
          <p:cNvCxnSpPr>
            <a:cxnSpLocks/>
          </p:cNvCxnSpPr>
          <p:nvPr/>
        </p:nvCxnSpPr>
        <p:spPr>
          <a:xfrm>
            <a:off x="4183676" y="2767944"/>
            <a:ext cx="1175035" cy="45522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线箭头连接符 23">
            <a:extLst>
              <a:ext uri="{FF2B5EF4-FFF2-40B4-BE49-F238E27FC236}">
                <a16:creationId xmlns:a16="http://schemas.microsoft.com/office/drawing/2014/main" xmlns="" id="{9BBB4AD8-588E-4042-A079-E0F876FC8538}"/>
              </a:ext>
            </a:extLst>
          </p:cNvPr>
          <p:cNvCxnSpPr>
            <a:cxnSpLocks/>
          </p:cNvCxnSpPr>
          <p:nvPr/>
        </p:nvCxnSpPr>
        <p:spPr>
          <a:xfrm>
            <a:off x="4759703" y="4270062"/>
            <a:ext cx="705388" cy="8268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28" name="组合 27">
            <a:extLst>
              <a:ext uri="{FF2B5EF4-FFF2-40B4-BE49-F238E27FC236}">
                <a16:creationId xmlns:a16="http://schemas.microsoft.com/office/drawing/2014/main" xmlns="" id="{21A39B91-E29D-684E-BE06-BFABFD49FA23}"/>
              </a:ext>
            </a:extLst>
          </p:cNvPr>
          <p:cNvGrpSpPr/>
          <p:nvPr/>
        </p:nvGrpSpPr>
        <p:grpSpPr>
          <a:xfrm>
            <a:off x="8724717" y="2765598"/>
            <a:ext cx="704057" cy="646924"/>
            <a:chOff x="3160746" y="381756"/>
            <a:chExt cx="457137" cy="534765"/>
          </a:xfrm>
        </p:grpSpPr>
        <p:sp>
          <p:nvSpPr>
            <p:cNvPr id="29" name="右箭头 28">
              <a:extLst>
                <a:ext uri="{FF2B5EF4-FFF2-40B4-BE49-F238E27FC236}">
                  <a16:creationId xmlns:a16="http://schemas.microsoft.com/office/drawing/2014/main" xmlns="" id="{167F69F0-5A92-9541-AF41-D0B933577769}"/>
                </a:ext>
              </a:extLst>
            </p:cNvPr>
            <p:cNvSpPr/>
            <p:nvPr/>
          </p:nvSpPr>
          <p:spPr>
            <a:xfrm>
              <a:off x="3160746" y="381756"/>
              <a:ext cx="457137" cy="534765"/>
            </a:xfrm>
            <a:prstGeom prst="rightArrow">
              <a:avLst>
                <a:gd name="adj1" fmla="val 60000"/>
                <a:gd name="adj2" fmla="val 50000"/>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0" name="右箭头 4">
              <a:extLst>
                <a:ext uri="{FF2B5EF4-FFF2-40B4-BE49-F238E27FC236}">
                  <a16:creationId xmlns:a16="http://schemas.microsoft.com/office/drawing/2014/main" xmlns="" id="{4966F5BA-8D82-D045-A259-E708C6F99626}"/>
                </a:ext>
              </a:extLst>
            </p:cNvPr>
            <p:cNvSpPr/>
            <p:nvPr/>
          </p:nvSpPr>
          <p:spPr>
            <a:xfrm>
              <a:off x="3160746" y="488709"/>
              <a:ext cx="319996" cy="3208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solidFill>
                  <a:schemeClr val="bg1"/>
                </a:solidFill>
                <a:latin typeface="微软雅黑" pitchFamily="34" charset="-122"/>
                <a:ea typeface="微软雅黑" pitchFamily="34" charset="-122"/>
              </a:endParaRPr>
            </a:p>
          </p:txBody>
        </p:sp>
      </p:grpSp>
      <p:grpSp>
        <p:nvGrpSpPr>
          <p:cNvPr id="32" name="组合 31">
            <a:extLst>
              <a:ext uri="{FF2B5EF4-FFF2-40B4-BE49-F238E27FC236}">
                <a16:creationId xmlns:a16="http://schemas.microsoft.com/office/drawing/2014/main" xmlns="" id="{642A058F-ADD9-1246-B78A-79AE5FCAE3D1}"/>
              </a:ext>
            </a:extLst>
          </p:cNvPr>
          <p:cNvGrpSpPr/>
          <p:nvPr/>
        </p:nvGrpSpPr>
        <p:grpSpPr>
          <a:xfrm>
            <a:off x="9534911" y="779315"/>
            <a:ext cx="2291805" cy="5738453"/>
            <a:chOff x="9522243" y="794813"/>
            <a:chExt cx="2291805" cy="5738453"/>
          </a:xfrm>
        </p:grpSpPr>
        <p:grpSp>
          <p:nvGrpSpPr>
            <p:cNvPr id="25" name="组合 24">
              <a:extLst>
                <a:ext uri="{FF2B5EF4-FFF2-40B4-BE49-F238E27FC236}">
                  <a16:creationId xmlns:a16="http://schemas.microsoft.com/office/drawing/2014/main" xmlns="" id="{D2E0B7A7-F56C-3F4E-89D6-6E19D39A618C}"/>
                </a:ext>
              </a:extLst>
            </p:cNvPr>
            <p:cNvGrpSpPr/>
            <p:nvPr/>
          </p:nvGrpSpPr>
          <p:grpSpPr>
            <a:xfrm>
              <a:off x="9522243" y="794813"/>
              <a:ext cx="2291805" cy="5738453"/>
              <a:chOff x="9034563" y="79362"/>
              <a:chExt cx="2592661" cy="6491767"/>
            </a:xfrm>
          </p:grpSpPr>
          <p:pic>
            <p:nvPicPr>
              <p:cNvPr id="26" name="Picture 2">
                <a:extLst>
                  <a:ext uri="{FF2B5EF4-FFF2-40B4-BE49-F238E27FC236}">
                    <a16:creationId xmlns:a16="http://schemas.microsoft.com/office/drawing/2014/main" xmlns="" id="{9CF88877-78A2-784F-BCA4-2C1FF110F1ED}"/>
                  </a:ext>
                </a:extLst>
              </p:cNvPr>
              <p:cNvPicPr>
                <a:picLocks noChangeAspect="1" noChangeArrowheads="1"/>
              </p:cNvPicPr>
              <p:nvPr/>
            </p:nvPicPr>
            <p:blipFill>
              <a:blip r:embed="rId8" cstate="print"/>
              <a:srcRect t="6590"/>
              <a:stretch>
                <a:fillRect/>
              </a:stretch>
            </p:blipFill>
            <p:spPr bwMode="auto">
              <a:xfrm>
                <a:off x="9034563" y="79362"/>
                <a:ext cx="2592661" cy="6491767"/>
              </a:xfrm>
              <a:prstGeom prst="rect">
                <a:avLst/>
              </a:prstGeom>
              <a:ln>
                <a:noFill/>
              </a:ln>
              <a:effectLst>
                <a:outerShdw blurRad="292100" dist="139700" dir="2700000" algn="tl" rotWithShape="0">
                  <a:srgbClr val="333333">
                    <a:alpha val="65000"/>
                  </a:srgbClr>
                </a:outerShdw>
              </a:effectLst>
            </p:spPr>
          </p:pic>
          <p:sp>
            <p:nvSpPr>
              <p:cNvPr id="3" name="矩形 2">
                <a:extLst>
                  <a:ext uri="{FF2B5EF4-FFF2-40B4-BE49-F238E27FC236}">
                    <a16:creationId xmlns:a16="http://schemas.microsoft.com/office/drawing/2014/main" xmlns="" id="{4C844B9A-7110-BC43-B0B0-7F7E40B2782E}"/>
                  </a:ext>
                </a:extLst>
              </p:cNvPr>
              <p:cNvSpPr/>
              <p:nvPr/>
            </p:nvSpPr>
            <p:spPr>
              <a:xfrm>
                <a:off x="9034563" y="2571527"/>
                <a:ext cx="1508209" cy="73618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sp>
          <p:nvSpPr>
            <p:cNvPr id="33" name="矩形 32">
              <a:extLst>
                <a:ext uri="{FF2B5EF4-FFF2-40B4-BE49-F238E27FC236}">
                  <a16:creationId xmlns:a16="http://schemas.microsoft.com/office/drawing/2014/main" xmlns="" id="{5C20C000-726A-1843-8FEF-93B542CB75DF}"/>
                </a:ext>
              </a:extLst>
            </p:cNvPr>
            <p:cNvSpPr/>
            <p:nvPr/>
          </p:nvSpPr>
          <p:spPr>
            <a:xfrm>
              <a:off x="9549178" y="5851515"/>
              <a:ext cx="2264869" cy="39079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spTree>
    <p:extLst>
      <p:ext uri="{BB962C8B-B14F-4D97-AF65-F5344CB8AC3E}">
        <p14:creationId xmlns:p14="http://schemas.microsoft.com/office/powerpoint/2010/main" xmlns="" val="58857841"/>
      </p:ext>
    </p:extLst>
  </p:cSld>
  <p:clrMapOvr>
    <a:masterClrMapping/>
  </p:clrMapOvr>
  <p:transition spd="slow" advClick="0" advTm="5000">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78">
            <a:extLst>
              <a:ext uri="{FF2B5EF4-FFF2-40B4-BE49-F238E27FC236}">
                <a16:creationId xmlns:a16="http://schemas.microsoft.com/office/drawing/2014/main" xmlns="" id="{45D3ED7F-38C2-4394-8AD0-BAF63388F269}"/>
              </a:ext>
            </a:extLst>
          </p:cNvPr>
          <p:cNvSpPr>
            <a:spLocks noChangeAspect="1" noEditPoints="1"/>
          </p:cNvSpPr>
          <p:nvPr/>
        </p:nvSpPr>
        <p:spPr bwMode="auto">
          <a:xfrm>
            <a:off x="6248808" y="4197500"/>
            <a:ext cx="372340" cy="361396"/>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45720" tIns="22860" rIns="45720" bIns="22860" numCol="1" anchor="t" anchorCtr="0" compatLnSpc="1">
            <a:prstTxWarp prst="textNoShape">
              <a:avLst/>
            </a:prstTxWarp>
          </a:bodyPr>
          <a:lstStyle/>
          <a:p>
            <a:pPr defTabSz="1219170" fontAlgn="base">
              <a:spcBef>
                <a:spcPct val="0"/>
              </a:spcBef>
              <a:spcAft>
                <a:spcPct val="0"/>
              </a:spcAft>
              <a:defRPr/>
            </a:pPr>
            <a:endParaRPr lang="id-ID" sz="2400" dirty="0">
              <a:solidFill>
                <a:prstClr val="black"/>
              </a:solidFill>
              <a:cs typeface="+mn-ea"/>
              <a:sym typeface="+mn-lt"/>
            </a:endParaRPr>
          </a:p>
        </p:txBody>
      </p:sp>
      <p:grpSp>
        <p:nvGrpSpPr>
          <p:cNvPr id="3" name="组合 18">
            <a:extLst>
              <a:ext uri="{FF2B5EF4-FFF2-40B4-BE49-F238E27FC236}">
                <a16:creationId xmlns:a16="http://schemas.microsoft.com/office/drawing/2014/main" xmlns="" id="{13C31495-FC1E-484F-A681-C8214B38598B}"/>
              </a:ext>
            </a:extLst>
          </p:cNvPr>
          <p:cNvGrpSpPr/>
          <p:nvPr/>
        </p:nvGrpSpPr>
        <p:grpSpPr>
          <a:xfrm>
            <a:off x="96000" y="189098"/>
            <a:ext cx="9880555" cy="584775"/>
            <a:chOff x="96000" y="189098"/>
            <a:chExt cx="9880555" cy="584775"/>
          </a:xfrm>
        </p:grpSpPr>
        <p:sp>
          <p:nvSpPr>
            <p:cNvPr id="20" name="矩形 19">
              <a:extLst>
                <a:ext uri="{FF2B5EF4-FFF2-40B4-BE49-F238E27FC236}">
                  <a16:creationId xmlns:a16="http://schemas.microsoft.com/office/drawing/2014/main" xmlns="" id="{7AB9A980-3218-4B7F-B8E7-3EA48800E61E}"/>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21" name="矩形 20">
              <a:extLst>
                <a:ext uri="{FF2B5EF4-FFF2-40B4-BE49-F238E27FC236}">
                  <a16:creationId xmlns:a16="http://schemas.microsoft.com/office/drawing/2014/main" xmlns="" id="{EDF3F8CB-4560-4454-A343-5B6AED0F80CE}"/>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22" name="矩形 21">
              <a:extLst>
                <a:ext uri="{FF2B5EF4-FFF2-40B4-BE49-F238E27FC236}">
                  <a16:creationId xmlns:a16="http://schemas.microsoft.com/office/drawing/2014/main" xmlns="" id="{1A77B013-1671-4BE8-A5DB-FC19EB266606}"/>
                </a:ext>
              </a:extLst>
            </p:cNvPr>
            <p:cNvSpPr/>
            <p:nvPr/>
          </p:nvSpPr>
          <p:spPr>
            <a:xfrm>
              <a:off x="456000" y="219875"/>
              <a:ext cx="9520555" cy="523220"/>
            </a:xfrm>
            <a:prstGeom prst="rect">
              <a:avLst/>
            </a:prstGeom>
          </p:spPr>
          <p:txBody>
            <a:bodyPr wrap="none">
              <a:spAutoFit/>
            </a:bodyPr>
            <a:lstStyle/>
            <a:p>
              <a:r>
                <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销售员使用指引</a:t>
              </a:r>
              <a:r>
                <a:rPr lang="en-US" altLang="zh-CN" sz="2800" b="1" dirty="0">
                  <a:solidFill>
                    <a:schemeClr val="tx1">
                      <a:lumMod val="65000"/>
                      <a:lumOff val="35000"/>
                    </a:schemeClr>
                  </a:solidFill>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如何跟进订单</a:t>
              </a:r>
              <a:r>
                <a:rPr lang="zh-Hans"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（选择线上实名的流程）</a:t>
              </a:r>
              <a:endPar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endParaRPr>
            </a:p>
          </p:txBody>
        </p:sp>
      </p:grpSp>
      <p:pic>
        <p:nvPicPr>
          <p:cNvPr id="15"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346" b="-2715"/>
          <a:stretch/>
        </p:blipFill>
        <p:spPr bwMode="auto">
          <a:xfrm>
            <a:off x="8628802" y="824615"/>
            <a:ext cx="3148669" cy="55225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grpSp>
        <p:nvGrpSpPr>
          <p:cNvPr id="8" name="组合 7">
            <a:extLst>
              <a:ext uri="{FF2B5EF4-FFF2-40B4-BE49-F238E27FC236}">
                <a16:creationId xmlns:a16="http://schemas.microsoft.com/office/drawing/2014/main" xmlns="" id="{9283FFA2-D279-AB41-B51B-74CAE9767165}"/>
              </a:ext>
            </a:extLst>
          </p:cNvPr>
          <p:cNvGrpSpPr/>
          <p:nvPr/>
        </p:nvGrpSpPr>
        <p:grpSpPr>
          <a:xfrm>
            <a:off x="5021056" y="824615"/>
            <a:ext cx="3200184" cy="5408581"/>
            <a:chOff x="4801411" y="-89690"/>
            <a:chExt cx="3200184" cy="5408581"/>
          </a:xfrm>
        </p:grpSpPr>
        <p:pic>
          <p:nvPicPr>
            <p:cNvPr id="16" name="图片 15" descr="C:\Users\ruany\AppData\Local\Temp\WeChat Files\29b49acc81db12ee05226030193e0bf.jpg">
              <a:extLst>
                <a:ext uri="{FF2B5EF4-FFF2-40B4-BE49-F238E27FC236}">
                  <a16:creationId xmlns:a16="http://schemas.microsoft.com/office/drawing/2014/main" xmlns="" id="{26CC3143-5981-774C-9470-D57E594EAE67}"/>
                </a:ext>
              </a:extLst>
            </p:cNvPr>
            <p:cNvPicPr/>
            <p:nvPr/>
          </p:nvPicPr>
          <p:blipFill>
            <a:blip r:embed="rId4"/>
            <a:srcRect t="4703"/>
            <a:stretch>
              <a:fillRect/>
            </a:stretch>
          </p:blipFill>
          <p:spPr bwMode="auto">
            <a:xfrm>
              <a:off x="4801411" y="-89690"/>
              <a:ext cx="3200184" cy="5408581"/>
            </a:xfrm>
            <a:prstGeom prst="rect">
              <a:avLst/>
            </a:prstGeom>
            <a:ln>
              <a:noFill/>
            </a:ln>
            <a:effectLst>
              <a:outerShdw blurRad="292100" dist="139700" dir="2700000" algn="tl" rotWithShape="0">
                <a:srgbClr val="333333">
                  <a:alpha val="65000"/>
                </a:srgbClr>
              </a:outerShdw>
            </a:effectLst>
          </p:spPr>
        </p:pic>
        <p:sp>
          <p:nvSpPr>
            <p:cNvPr id="17" name="矩形 16">
              <a:extLst>
                <a:ext uri="{FF2B5EF4-FFF2-40B4-BE49-F238E27FC236}">
                  <a16:creationId xmlns:a16="http://schemas.microsoft.com/office/drawing/2014/main" xmlns="" id="{92EC08E7-61AE-8546-A1B5-D1F36CA4FE88}"/>
                </a:ext>
              </a:extLst>
            </p:cNvPr>
            <p:cNvSpPr/>
            <p:nvPr/>
          </p:nvSpPr>
          <p:spPr>
            <a:xfrm>
              <a:off x="4801411" y="930343"/>
              <a:ext cx="3200184" cy="813485"/>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graphicFrame>
        <p:nvGraphicFramePr>
          <p:cNvPr id="19" name="图示 18">
            <a:extLst>
              <a:ext uri="{FF2B5EF4-FFF2-40B4-BE49-F238E27FC236}">
                <a16:creationId xmlns:a16="http://schemas.microsoft.com/office/drawing/2014/main" xmlns="" id="{B02FE467-774F-AE44-8822-53D905DC9D71}"/>
              </a:ext>
            </a:extLst>
          </p:cNvPr>
          <p:cNvGraphicFramePr/>
          <p:nvPr>
            <p:extLst>
              <p:ext uri="{D42A27DB-BD31-4B8C-83A1-F6EECF244321}">
                <p14:modId xmlns:p14="http://schemas.microsoft.com/office/powerpoint/2010/main" xmlns="" val="3472827292"/>
              </p:ext>
            </p:extLst>
          </p:nvPr>
        </p:nvGraphicFramePr>
        <p:xfrm>
          <a:off x="-120176" y="534765"/>
          <a:ext cx="5069940" cy="410911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3" name="下弧形箭头 20">
            <a:extLst>
              <a:ext uri="{FF2B5EF4-FFF2-40B4-BE49-F238E27FC236}">
                <a16:creationId xmlns:a16="http://schemas.microsoft.com/office/drawing/2014/main" xmlns="" id="{67654EBB-E5A8-DD49-878D-77A650507A33}"/>
              </a:ext>
            </a:extLst>
          </p:cNvPr>
          <p:cNvSpPr/>
          <p:nvPr/>
        </p:nvSpPr>
        <p:spPr>
          <a:xfrm>
            <a:off x="7918126" y="6135825"/>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a:extLst>
              <a:ext uri="{FF2B5EF4-FFF2-40B4-BE49-F238E27FC236}">
                <a16:creationId xmlns:a16="http://schemas.microsoft.com/office/drawing/2014/main" xmlns="" id="{CAFB95DF-B86F-8F45-A7F1-50550BD19B82}"/>
              </a:ext>
            </a:extLst>
          </p:cNvPr>
          <p:cNvSpPr/>
          <p:nvPr/>
        </p:nvSpPr>
        <p:spPr>
          <a:xfrm>
            <a:off x="471756" y="4478870"/>
            <a:ext cx="4176960" cy="1200329"/>
          </a:xfrm>
          <a:prstGeom prst="rect">
            <a:avLst/>
          </a:prstGeom>
        </p:spPr>
        <p:txBody>
          <a:bodyPr wrap="square">
            <a:spAutoFit/>
          </a:bodyPr>
          <a:lstStyle/>
          <a:p>
            <a:r>
              <a:rPr lang="zh-Hans" altLang="en-US" b="1" dirty="0">
                <a:solidFill>
                  <a:srgbClr val="FF0000"/>
                </a:solidFill>
              </a:rPr>
              <a:t>注意：</a:t>
            </a:r>
            <a:endParaRPr lang="en-US" altLang="zh-Hans" b="1" dirty="0">
              <a:solidFill>
                <a:srgbClr val="FF0000"/>
              </a:solidFill>
            </a:endParaRPr>
          </a:p>
          <a:p>
            <a:r>
              <a:rPr lang="zh-Hans" altLang="en-US" b="1" dirty="0">
                <a:solidFill>
                  <a:srgbClr val="FF0000"/>
                </a:solidFill>
              </a:rPr>
              <a:t>如果是线上实名但同校配送的订单，要在快递公司这里选择“同校配送”，这时候快递单号为非必填项。</a:t>
            </a:r>
            <a:endParaRPr lang="zh-CN" altLang="en-US" b="1" dirty="0">
              <a:solidFill>
                <a:srgbClr val="FF0000"/>
              </a:solidFill>
            </a:endParaRPr>
          </a:p>
        </p:txBody>
      </p:sp>
    </p:spTree>
    <p:extLst>
      <p:ext uri="{BB962C8B-B14F-4D97-AF65-F5344CB8AC3E}">
        <p14:creationId xmlns:p14="http://schemas.microsoft.com/office/powerpoint/2010/main" xmlns="" val="2555809704"/>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78">
            <a:extLst>
              <a:ext uri="{FF2B5EF4-FFF2-40B4-BE49-F238E27FC236}">
                <a16:creationId xmlns:a16="http://schemas.microsoft.com/office/drawing/2014/main" xmlns="" id="{45D3ED7F-38C2-4394-8AD0-BAF63388F269}"/>
              </a:ext>
            </a:extLst>
          </p:cNvPr>
          <p:cNvSpPr>
            <a:spLocks noChangeAspect="1" noEditPoints="1"/>
          </p:cNvSpPr>
          <p:nvPr/>
        </p:nvSpPr>
        <p:spPr bwMode="auto">
          <a:xfrm>
            <a:off x="6248808" y="4197500"/>
            <a:ext cx="372340" cy="361396"/>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45720" tIns="22860" rIns="45720" bIns="22860" numCol="1" anchor="t" anchorCtr="0" compatLnSpc="1">
            <a:prstTxWarp prst="textNoShape">
              <a:avLst/>
            </a:prstTxWarp>
          </a:bodyPr>
          <a:lstStyle/>
          <a:p>
            <a:pPr defTabSz="1219170" fontAlgn="base">
              <a:spcBef>
                <a:spcPct val="0"/>
              </a:spcBef>
              <a:spcAft>
                <a:spcPct val="0"/>
              </a:spcAft>
              <a:defRPr/>
            </a:pPr>
            <a:endParaRPr lang="id-ID" sz="2400" dirty="0">
              <a:solidFill>
                <a:prstClr val="black"/>
              </a:solidFill>
              <a:cs typeface="+mn-ea"/>
              <a:sym typeface="+mn-lt"/>
            </a:endParaRPr>
          </a:p>
        </p:txBody>
      </p:sp>
      <p:grpSp>
        <p:nvGrpSpPr>
          <p:cNvPr id="2" name="组合 18">
            <a:extLst>
              <a:ext uri="{FF2B5EF4-FFF2-40B4-BE49-F238E27FC236}">
                <a16:creationId xmlns:a16="http://schemas.microsoft.com/office/drawing/2014/main" xmlns="" id="{13C31495-FC1E-484F-A681-C8214B38598B}"/>
              </a:ext>
            </a:extLst>
          </p:cNvPr>
          <p:cNvGrpSpPr/>
          <p:nvPr/>
        </p:nvGrpSpPr>
        <p:grpSpPr>
          <a:xfrm>
            <a:off x="96000" y="189098"/>
            <a:ext cx="9162410" cy="584775"/>
            <a:chOff x="96000" y="189098"/>
            <a:chExt cx="9162410" cy="584775"/>
          </a:xfrm>
        </p:grpSpPr>
        <p:sp>
          <p:nvSpPr>
            <p:cNvPr id="20" name="矩形 19">
              <a:extLst>
                <a:ext uri="{FF2B5EF4-FFF2-40B4-BE49-F238E27FC236}">
                  <a16:creationId xmlns:a16="http://schemas.microsoft.com/office/drawing/2014/main" xmlns="" id="{7AB9A980-3218-4B7F-B8E7-3EA48800E61E}"/>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21" name="矩形 20">
              <a:extLst>
                <a:ext uri="{FF2B5EF4-FFF2-40B4-BE49-F238E27FC236}">
                  <a16:creationId xmlns:a16="http://schemas.microsoft.com/office/drawing/2014/main" xmlns="" id="{EDF3F8CB-4560-4454-A343-5B6AED0F80CE}"/>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22" name="矩形 21">
              <a:extLst>
                <a:ext uri="{FF2B5EF4-FFF2-40B4-BE49-F238E27FC236}">
                  <a16:creationId xmlns:a16="http://schemas.microsoft.com/office/drawing/2014/main" xmlns="" id="{1A77B013-1671-4BE8-A5DB-FC19EB266606}"/>
                </a:ext>
              </a:extLst>
            </p:cNvPr>
            <p:cNvSpPr/>
            <p:nvPr/>
          </p:nvSpPr>
          <p:spPr>
            <a:xfrm>
              <a:off x="456000" y="219875"/>
              <a:ext cx="8802410" cy="523220"/>
            </a:xfrm>
            <a:prstGeom prst="rect">
              <a:avLst/>
            </a:prstGeom>
          </p:spPr>
          <p:txBody>
            <a:bodyPr wrap="none">
              <a:spAutoFit/>
            </a:bodyPr>
            <a:lstStyle/>
            <a:p>
              <a:r>
                <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销售员使用指引</a:t>
              </a:r>
              <a:r>
                <a:rPr lang="en-US" altLang="zh-CN" sz="2800" b="1" dirty="0">
                  <a:solidFill>
                    <a:schemeClr val="tx1">
                      <a:lumMod val="65000"/>
                      <a:lumOff val="35000"/>
                    </a:schemeClr>
                  </a:solidFill>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如何跟进订单</a:t>
              </a:r>
              <a:r>
                <a:rPr lang="zh-Hans"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（选择上门的流程）</a:t>
              </a:r>
              <a:endPar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endParaRPr>
            </a:p>
          </p:txBody>
        </p:sp>
      </p:gr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9009935" y="1074731"/>
            <a:ext cx="2840689" cy="50175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grpSp>
        <p:nvGrpSpPr>
          <p:cNvPr id="3" name="组合 2">
            <a:extLst>
              <a:ext uri="{FF2B5EF4-FFF2-40B4-BE49-F238E27FC236}">
                <a16:creationId xmlns:a16="http://schemas.microsoft.com/office/drawing/2014/main" xmlns="" id="{DE60AD63-8F84-7A48-B867-BFE07B6CB6EA}"/>
              </a:ext>
            </a:extLst>
          </p:cNvPr>
          <p:cNvGrpSpPr/>
          <p:nvPr/>
        </p:nvGrpSpPr>
        <p:grpSpPr>
          <a:xfrm>
            <a:off x="4543107" y="1074731"/>
            <a:ext cx="3089085" cy="5094421"/>
            <a:chOff x="4543107" y="1074731"/>
            <a:chExt cx="2638627" cy="4513325"/>
          </a:xfrm>
        </p:grpSpPr>
        <p:pic>
          <p:nvPicPr>
            <p:cNvPr id="1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4543107" y="1074731"/>
              <a:ext cx="2638627" cy="45133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
          <p:nvSpPr>
            <p:cNvPr id="12" name="矩形 11"/>
            <p:cNvSpPr/>
            <p:nvPr/>
          </p:nvSpPr>
          <p:spPr>
            <a:xfrm>
              <a:off x="6147676" y="4991959"/>
              <a:ext cx="986118" cy="55581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13" name="图示 12">
            <a:extLst>
              <a:ext uri="{FF2B5EF4-FFF2-40B4-BE49-F238E27FC236}">
                <a16:creationId xmlns:a16="http://schemas.microsoft.com/office/drawing/2014/main" xmlns="" id="{88C77EC1-6243-5243-80BC-FD0FA38FEC46}"/>
              </a:ext>
            </a:extLst>
          </p:cNvPr>
          <p:cNvGraphicFramePr/>
          <p:nvPr>
            <p:extLst>
              <p:ext uri="{D42A27DB-BD31-4B8C-83A1-F6EECF244321}">
                <p14:modId xmlns:p14="http://schemas.microsoft.com/office/powerpoint/2010/main" xmlns="" val="939789120"/>
              </p:ext>
            </p:extLst>
          </p:nvPr>
        </p:nvGraphicFramePr>
        <p:xfrm>
          <a:off x="-295765" y="1255450"/>
          <a:ext cx="5166830" cy="373650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pSp>
        <p:nvGrpSpPr>
          <p:cNvPr id="14" name="组合 13">
            <a:extLst>
              <a:ext uri="{FF2B5EF4-FFF2-40B4-BE49-F238E27FC236}">
                <a16:creationId xmlns:a16="http://schemas.microsoft.com/office/drawing/2014/main" xmlns="" id="{7FC753F9-9D8B-ED47-B5D1-2DFAD80D32C6}"/>
              </a:ext>
            </a:extLst>
          </p:cNvPr>
          <p:cNvGrpSpPr/>
          <p:nvPr/>
        </p:nvGrpSpPr>
        <p:grpSpPr>
          <a:xfrm>
            <a:off x="7969035" y="3123704"/>
            <a:ext cx="704057" cy="646924"/>
            <a:chOff x="3160746" y="381756"/>
            <a:chExt cx="457137" cy="534765"/>
          </a:xfrm>
        </p:grpSpPr>
        <p:sp>
          <p:nvSpPr>
            <p:cNvPr id="15" name="右箭头 14">
              <a:extLst>
                <a:ext uri="{FF2B5EF4-FFF2-40B4-BE49-F238E27FC236}">
                  <a16:creationId xmlns:a16="http://schemas.microsoft.com/office/drawing/2014/main" xmlns="" id="{AD9C1BA3-2F80-644F-962E-E361CCDC20FA}"/>
                </a:ext>
              </a:extLst>
            </p:cNvPr>
            <p:cNvSpPr/>
            <p:nvPr/>
          </p:nvSpPr>
          <p:spPr>
            <a:xfrm>
              <a:off x="3160746" y="381756"/>
              <a:ext cx="457137" cy="534765"/>
            </a:xfrm>
            <a:prstGeom prst="rightArrow">
              <a:avLst>
                <a:gd name="adj1" fmla="val 60000"/>
                <a:gd name="adj2" fmla="val 50000"/>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6" name="右箭头 4">
              <a:extLst>
                <a:ext uri="{FF2B5EF4-FFF2-40B4-BE49-F238E27FC236}">
                  <a16:creationId xmlns:a16="http://schemas.microsoft.com/office/drawing/2014/main" xmlns="" id="{390C592A-1118-FB4E-84B6-45BC54CF5A83}"/>
                </a:ext>
              </a:extLst>
            </p:cNvPr>
            <p:cNvSpPr/>
            <p:nvPr/>
          </p:nvSpPr>
          <p:spPr>
            <a:xfrm>
              <a:off x="3160746" y="488709"/>
              <a:ext cx="319996" cy="3208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solidFill>
                  <a:schemeClr val="bg1"/>
                </a:solidFill>
                <a:latin typeface="微软雅黑" pitchFamily="34" charset="-122"/>
                <a:ea typeface="微软雅黑" pitchFamily="34" charset="-122"/>
              </a:endParaRPr>
            </a:p>
          </p:txBody>
        </p:sp>
      </p:grpSp>
      <p:sp>
        <p:nvSpPr>
          <p:cNvPr id="17" name="矩形 16">
            <a:extLst>
              <a:ext uri="{FF2B5EF4-FFF2-40B4-BE49-F238E27FC236}">
                <a16:creationId xmlns:a16="http://schemas.microsoft.com/office/drawing/2014/main" xmlns="" id="{18E1640C-EB2B-2946-B803-CDDFA129D4D9}"/>
              </a:ext>
            </a:extLst>
          </p:cNvPr>
          <p:cNvSpPr/>
          <p:nvPr/>
        </p:nvSpPr>
        <p:spPr>
          <a:xfrm>
            <a:off x="313415" y="5172678"/>
            <a:ext cx="3892849" cy="1200329"/>
          </a:xfrm>
          <a:prstGeom prst="rect">
            <a:avLst/>
          </a:prstGeom>
        </p:spPr>
        <p:txBody>
          <a:bodyPr wrap="square">
            <a:spAutoFit/>
          </a:bodyPr>
          <a:lstStyle/>
          <a:p>
            <a:r>
              <a:rPr lang="zh-Hans" altLang="en-US" b="1" dirty="0">
                <a:solidFill>
                  <a:srgbClr val="FF0000"/>
                </a:solidFill>
              </a:rPr>
              <a:t>注意：</a:t>
            </a:r>
            <a:endParaRPr lang="en-US" altLang="zh-Hans" b="1" dirty="0">
              <a:solidFill>
                <a:srgbClr val="FF0000"/>
              </a:solidFill>
            </a:endParaRPr>
          </a:p>
          <a:p>
            <a:r>
              <a:rPr lang="zh-Hans" altLang="en-US" b="1" dirty="0">
                <a:solidFill>
                  <a:srgbClr val="FF0000"/>
                </a:solidFill>
              </a:rPr>
              <a:t>给用户填完手机号点击确认无误提交后，直接在线下给用户用翼销售实名激活即可。</a:t>
            </a:r>
            <a:endParaRPr lang="en-US" altLang="zh-Hans" b="1" dirty="0">
              <a:solidFill>
                <a:srgbClr val="FF0000"/>
              </a:solidFill>
            </a:endParaRPr>
          </a:p>
        </p:txBody>
      </p:sp>
    </p:spTree>
    <p:extLst>
      <p:ext uri="{BB962C8B-B14F-4D97-AF65-F5344CB8AC3E}">
        <p14:creationId xmlns:p14="http://schemas.microsoft.com/office/powerpoint/2010/main" xmlns="" val="132675507"/>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78">
            <a:extLst>
              <a:ext uri="{FF2B5EF4-FFF2-40B4-BE49-F238E27FC236}">
                <a16:creationId xmlns:a16="http://schemas.microsoft.com/office/drawing/2014/main" xmlns="" id="{45D3ED7F-38C2-4394-8AD0-BAF63388F269}"/>
              </a:ext>
            </a:extLst>
          </p:cNvPr>
          <p:cNvSpPr>
            <a:spLocks noChangeAspect="1" noEditPoints="1"/>
          </p:cNvSpPr>
          <p:nvPr/>
        </p:nvSpPr>
        <p:spPr bwMode="auto">
          <a:xfrm>
            <a:off x="6248808" y="4197500"/>
            <a:ext cx="372340" cy="361396"/>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45720" tIns="22860" rIns="45720" bIns="22860" numCol="1" anchor="t" anchorCtr="0" compatLnSpc="1">
            <a:prstTxWarp prst="textNoShape">
              <a:avLst/>
            </a:prstTxWarp>
          </a:bodyPr>
          <a:lstStyle/>
          <a:p>
            <a:pPr defTabSz="1219170" fontAlgn="base">
              <a:spcBef>
                <a:spcPct val="0"/>
              </a:spcBef>
              <a:spcAft>
                <a:spcPct val="0"/>
              </a:spcAft>
              <a:defRPr/>
            </a:pPr>
            <a:endParaRPr lang="id-ID" sz="2400" dirty="0">
              <a:solidFill>
                <a:prstClr val="black"/>
              </a:solidFill>
              <a:cs typeface="+mn-ea"/>
              <a:sym typeface="+mn-lt"/>
            </a:endParaRPr>
          </a:p>
        </p:txBody>
      </p:sp>
      <p:grpSp>
        <p:nvGrpSpPr>
          <p:cNvPr id="2" name="组合 18">
            <a:extLst>
              <a:ext uri="{FF2B5EF4-FFF2-40B4-BE49-F238E27FC236}">
                <a16:creationId xmlns:a16="http://schemas.microsoft.com/office/drawing/2014/main" xmlns="" id="{13C31495-FC1E-484F-A681-C8214B38598B}"/>
              </a:ext>
            </a:extLst>
          </p:cNvPr>
          <p:cNvGrpSpPr/>
          <p:nvPr/>
        </p:nvGrpSpPr>
        <p:grpSpPr>
          <a:xfrm>
            <a:off x="96000" y="189098"/>
            <a:ext cx="10598700" cy="984884"/>
            <a:chOff x="96000" y="189098"/>
            <a:chExt cx="10598700" cy="984884"/>
          </a:xfrm>
        </p:grpSpPr>
        <p:sp>
          <p:nvSpPr>
            <p:cNvPr id="20" name="矩形 19">
              <a:extLst>
                <a:ext uri="{FF2B5EF4-FFF2-40B4-BE49-F238E27FC236}">
                  <a16:creationId xmlns:a16="http://schemas.microsoft.com/office/drawing/2014/main" xmlns="" id="{7AB9A980-3218-4B7F-B8E7-3EA48800E61E}"/>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21" name="矩形 20">
              <a:extLst>
                <a:ext uri="{FF2B5EF4-FFF2-40B4-BE49-F238E27FC236}">
                  <a16:creationId xmlns:a16="http://schemas.microsoft.com/office/drawing/2014/main" xmlns="" id="{EDF3F8CB-4560-4454-A343-5B6AED0F80CE}"/>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22" name="矩形 21">
              <a:extLst>
                <a:ext uri="{FF2B5EF4-FFF2-40B4-BE49-F238E27FC236}">
                  <a16:creationId xmlns:a16="http://schemas.microsoft.com/office/drawing/2014/main" xmlns="" id="{1A77B013-1671-4BE8-A5DB-FC19EB266606}"/>
                </a:ext>
              </a:extLst>
            </p:cNvPr>
            <p:cNvSpPr/>
            <p:nvPr/>
          </p:nvSpPr>
          <p:spPr>
            <a:xfrm>
              <a:off x="456000" y="219875"/>
              <a:ext cx="10238700" cy="954107"/>
            </a:xfrm>
            <a:prstGeom prst="rect">
              <a:avLst/>
            </a:prstGeom>
          </p:spPr>
          <p:txBody>
            <a:bodyPr wrap="none">
              <a:spAutoFit/>
            </a:bodyPr>
            <a:lstStyle/>
            <a:p>
              <a:r>
                <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销售员使用指引</a:t>
              </a:r>
              <a:r>
                <a:rPr lang="en-US" altLang="zh-CN" sz="2800" b="1" dirty="0">
                  <a:solidFill>
                    <a:schemeClr val="tx1">
                      <a:lumMod val="65000"/>
                      <a:lumOff val="35000"/>
                    </a:schemeClr>
                  </a:solidFill>
                  <a:ea typeface="思源黑体 HW Regular" panose="020B0500000000000000" pitchFamily="34" charset="-122"/>
                  <a:sym typeface="微软雅黑" panose="020B0503020204020204" pitchFamily="34" charset="-122"/>
                </a:rPr>
                <a:t>——</a:t>
              </a:r>
              <a:r>
                <a:rPr lang="zh-Hans"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督导</a:t>
              </a:r>
              <a:r>
                <a:rPr lang="zh-CN" altLang="en-US" sz="2800" b="1" dirty="0">
                  <a:solidFill>
                    <a:schemeClr val="tx1">
                      <a:lumMod val="65000"/>
                      <a:lumOff val="35000"/>
                    </a:schemeClr>
                  </a:solidFill>
                  <a:ea typeface="思源黑体 HW Regular" panose="020B0500000000000000" pitchFamily="34" charset="-122"/>
                  <a:sym typeface="+mn-lt"/>
                </a:rPr>
                <a:t>如何查询管理院校的学生团队放号情况</a:t>
              </a:r>
              <a:endParaRPr lang="en-US" altLang="zh-CN" sz="2800" b="1" dirty="0">
                <a:solidFill>
                  <a:schemeClr val="tx1">
                    <a:lumMod val="65000"/>
                    <a:lumOff val="35000"/>
                  </a:schemeClr>
                </a:solidFill>
                <a:ea typeface="思源黑体 HW Regular" panose="020B0500000000000000" pitchFamily="34" charset="-122"/>
                <a:sym typeface="+mn-lt"/>
              </a:endParaRPr>
            </a:p>
            <a:p>
              <a:endPar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endParaRPr>
            </a:p>
          </p:txBody>
        </p:sp>
      </p:grpSp>
      <p:graphicFrame>
        <p:nvGraphicFramePr>
          <p:cNvPr id="13" name="图示 12">
            <a:extLst>
              <a:ext uri="{FF2B5EF4-FFF2-40B4-BE49-F238E27FC236}">
                <a16:creationId xmlns:a16="http://schemas.microsoft.com/office/drawing/2014/main" xmlns="" id="{88C77EC1-6243-5243-80BC-FD0FA38FEC46}"/>
              </a:ext>
            </a:extLst>
          </p:cNvPr>
          <p:cNvGraphicFramePr/>
          <p:nvPr>
            <p:extLst>
              <p:ext uri="{D42A27DB-BD31-4B8C-83A1-F6EECF244321}">
                <p14:modId xmlns:p14="http://schemas.microsoft.com/office/powerpoint/2010/main" xmlns="" val="420953718"/>
              </p:ext>
            </p:extLst>
          </p:nvPr>
        </p:nvGraphicFramePr>
        <p:xfrm>
          <a:off x="-361576" y="1578911"/>
          <a:ext cx="5166830" cy="37365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8" name="组合 17">
            <a:extLst>
              <a:ext uri="{FF2B5EF4-FFF2-40B4-BE49-F238E27FC236}">
                <a16:creationId xmlns:a16="http://schemas.microsoft.com/office/drawing/2014/main" xmlns="" id="{7C4A9F41-7F6D-9D48-BE43-15E3CBE573FA}"/>
              </a:ext>
            </a:extLst>
          </p:cNvPr>
          <p:cNvGrpSpPr/>
          <p:nvPr/>
        </p:nvGrpSpPr>
        <p:grpSpPr>
          <a:xfrm>
            <a:off x="7871499" y="3123704"/>
            <a:ext cx="704057" cy="646924"/>
            <a:chOff x="3160746" y="381756"/>
            <a:chExt cx="457137" cy="534765"/>
          </a:xfrm>
        </p:grpSpPr>
        <p:sp>
          <p:nvSpPr>
            <p:cNvPr id="19" name="右箭头 18">
              <a:extLst>
                <a:ext uri="{FF2B5EF4-FFF2-40B4-BE49-F238E27FC236}">
                  <a16:creationId xmlns:a16="http://schemas.microsoft.com/office/drawing/2014/main" xmlns="" id="{C276D242-24D1-6244-8D44-D3D92D13398C}"/>
                </a:ext>
              </a:extLst>
            </p:cNvPr>
            <p:cNvSpPr/>
            <p:nvPr/>
          </p:nvSpPr>
          <p:spPr>
            <a:xfrm>
              <a:off x="3160746" y="381756"/>
              <a:ext cx="457137" cy="534765"/>
            </a:xfrm>
            <a:prstGeom prst="rightArrow">
              <a:avLst>
                <a:gd name="adj1" fmla="val 60000"/>
                <a:gd name="adj2" fmla="val 50000"/>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3" name="右箭头 4">
              <a:extLst>
                <a:ext uri="{FF2B5EF4-FFF2-40B4-BE49-F238E27FC236}">
                  <a16:creationId xmlns:a16="http://schemas.microsoft.com/office/drawing/2014/main" xmlns="" id="{55F2F113-34F0-5E46-8D5C-DEEBDA66C5BA}"/>
                </a:ext>
              </a:extLst>
            </p:cNvPr>
            <p:cNvSpPr/>
            <p:nvPr/>
          </p:nvSpPr>
          <p:spPr>
            <a:xfrm>
              <a:off x="3160746" y="488709"/>
              <a:ext cx="319996" cy="3208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solidFill>
                  <a:schemeClr val="bg1"/>
                </a:solidFill>
                <a:latin typeface="微软雅黑" pitchFamily="34" charset="-122"/>
                <a:ea typeface="微软雅黑" pitchFamily="34" charset="-122"/>
              </a:endParaRPr>
            </a:p>
          </p:txBody>
        </p:sp>
      </p:grpSp>
      <p:grpSp>
        <p:nvGrpSpPr>
          <p:cNvPr id="6" name="组合 5">
            <a:extLst>
              <a:ext uri="{FF2B5EF4-FFF2-40B4-BE49-F238E27FC236}">
                <a16:creationId xmlns:a16="http://schemas.microsoft.com/office/drawing/2014/main" xmlns="" id="{C917D6C6-B14C-F14D-AC4A-2533E0656BF1}"/>
              </a:ext>
            </a:extLst>
          </p:cNvPr>
          <p:cNvGrpSpPr/>
          <p:nvPr/>
        </p:nvGrpSpPr>
        <p:grpSpPr>
          <a:xfrm>
            <a:off x="4496371" y="890016"/>
            <a:ext cx="3239255" cy="5492496"/>
            <a:chOff x="4496371" y="890016"/>
            <a:chExt cx="3239255" cy="5492496"/>
          </a:xfrm>
        </p:grpSpPr>
        <p:pic>
          <p:nvPicPr>
            <p:cNvPr id="4" name="图片 3">
              <a:extLst>
                <a:ext uri="{FF2B5EF4-FFF2-40B4-BE49-F238E27FC236}">
                  <a16:creationId xmlns:a16="http://schemas.microsoft.com/office/drawing/2014/main" xmlns="" id="{C5C5F347-DE40-4942-9C8F-CE98C7259852}"/>
                </a:ext>
              </a:extLst>
            </p:cNvPr>
            <p:cNvPicPr>
              <a:picLocks noChangeAspect="1"/>
            </p:cNvPicPr>
            <p:nvPr/>
          </p:nvPicPr>
          <p:blipFill rotWithShape="1">
            <a:blip r:embed="rId7"/>
            <a:srcRect t="4622"/>
            <a:stretch/>
          </p:blipFill>
          <p:spPr>
            <a:xfrm>
              <a:off x="4496371" y="890016"/>
              <a:ext cx="3239255" cy="5492496"/>
            </a:xfrm>
            <a:prstGeom prst="rect">
              <a:avLst/>
            </a:prstGeom>
            <a:ln>
              <a:noFill/>
            </a:ln>
            <a:effectLst>
              <a:outerShdw blurRad="292100" dist="139700" dir="2700000" algn="tl" rotWithShape="0">
                <a:srgbClr val="333333">
                  <a:alpha val="65000"/>
                </a:srgbClr>
              </a:outerShdw>
            </a:effectLst>
          </p:spPr>
        </p:pic>
        <p:sp>
          <p:nvSpPr>
            <p:cNvPr id="5" name="矩形 4">
              <a:extLst>
                <a:ext uri="{FF2B5EF4-FFF2-40B4-BE49-F238E27FC236}">
                  <a16:creationId xmlns:a16="http://schemas.microsoft.com/office/drawing/2014/main" xmlns="" id="{4D845F01-01D5-0241-A43E-9808C1CE6819}"/>
                </a:ext>
              </a:extLst>
            </p:cNvPr>
            <p:cNvSpPr/>
            <p:nvPr/>
          </p:nvSpPr>
          <p:spPr>
            <a:xfrm>
              <a:off x="5681472" y="4558896"/>
              <a:ext cx="1133856" cy="43306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pic>
        <p:nvPicPr>
          <p:cNvPr id="7" name="图片 6">
            <a:extLst>
              <a:ext uri="{FF2B5EF4-FFF2-40B4-BE49-F238E27FC236}">
                <a16:creationId xmlns:a16="http://schemas.microsoft.com/office/drawing/2014/main" xmlns="" id="{12722083-328F-4644-800E-A954577961D9}"/>
              </a:ext>
            </a:extLst>
          </p:cNvPr>
          <p:cNvPicPr>
            <a:picLocks noChangeAspect="1"/>
          </p:cNvPicPr>
          <p:nvPr/>
        </p:nvPicPr>
        <p:blipFill rotWithShape="1">
          <a:blip r:embed="rId8"/>
          <a:srcRect t="4978"/>
          <a:stretch/>
        </p:blipFill>
        <p:spPr>
          <a:xfrm>
            <a:off x="8673092" y="849504"/>
            <a:ext cx="3299338" cy="557351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2095677136"/>
      </p:ext>
    </p:extLst>
  </p:cSld>
  <p:clrMapOvr>
    <a:masterClrMapping/>
  </p:clrMapOvr>
  <p:transition spd="slow" advClick="0" advTm="500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61A980E1-E67E-43C9-9C96-8439E5E5D25C}"/>
              </a:ext>
            </a:extLst>
          </p:cNvPr>
          <p:cNvSpPr txBox="1"/>
          <p:nvPr/>
        </p:nvSpPr>
        <p:spPr>
          <a:xfrm>
            <a:off x="5933440" y="2884656"/>
            <a:ext cx="5155107" cy="1015663"/>
          </a:xfrm>
          <a:prstGeom prst="rect">
            <a:avLst/>
          </a:prstGeom>
          <a:noFill/>
        </p:spPr>
        <p:txBody>
          <a:bodyPr wrap="square" rtlCol="0">
            <a:spAutoFit/>
          </a:bodyPr>
          <a:lstStyle/>
          <a:p>
            <a:pPr algn="ctr"/>
            <a:r>
              <a:rPr lang="zh-CN" altLang="en-US" sz="6000" b="1" spc="300" dirty="0">
                <a:solidFill>
                  <a:srgbClr val="404040"/>
                </a:solidFill>
                <a:cs typeface="+mn-ea"/>
                <a:sym typeface="+mn-lt"/>
              </a:rPr>
              <a:t>一人一码简介</a:t>
            </a:r>
          </a:p>
        </p:txBody>
      </p:sp>
      <p:grpSp>
        <p:nvGrpSpPr>
          <p:cNvPr id="10" name="组合 9">
            <a:extLst>
              <a:ext uri="{FF2B5EF4-FFF2-40B4-BE49-F238E27FC236}">
                <a16:creationId xmlns:a16="http://schemas.microsoft.com/office/drawing/2014/main" xmlns="" id="{EFC615B5-015E-4600-8475-5AA98289A8BF}"/>
              </a:ext>
            </a:extLst>
          </p:cNvPr>
          <p:cNvGrpSpPr/>
          <p:nvPr/>
        </p:nvGrpSpPr>
        <p:grpSpPr>
          <a:xfrm>
            <a:off x="2579311" y="1945009"/>
            <a:ext cx="2602243" cy="2382688"/>
            <a:chOff x="1624271" y="1628965"/>
            <a:chExt cx="3785861" cy="3466443"/>
          </a:xfrm>
        </p:grpSpPr>
        <p:sp>
          <p:nvSpPr>
            <p:cNvPr id="7" name="椭圆 6">
              <a:extLst>
                <a:ext uri="{FF2B5EF4-FFF2-40B4-BE49-F238E27FC236}">
                  <a16:creationId xmlns:a16="http://schemas.microsoft.com/office/drawing/2014/main" xmlns="" id="{C5EA4700-0FB6-481B-A7AA-8DAAC009BB7E}"/>
                </a:ext>
              </a:extLst>
            </p:cNvPr>
            <p:cNvSpPr/>
            <p:nvPr/>
          </p:nvSpPr>
          <p:spPr>
            <a:xfrm>
              <a:off x="2402771" y="2088047"/>
              <a:ext cx="3007361" cy="3007361"/>
            </a:xfrm>
            <a:prstGeom prst="ellipse">
              <a:avLst/>
            </a:prstGeom>
            <a:solidFill>
              <a:srgbClr val="009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6" name="文本框 5">
              <a:extLst>
                <a:ext uri="{FF2B5EF4-FFF2-40B4-BE49-F238E27FC236}">
                  <a16:creationId xmlns:a16="http://schemas.microsoft.com/office/drawing/2014/main" xmlns="" id="{C11F9A41-F54E-4C1C-BE0C-369207709A6E}"/>
                </a:ext>
              </a:extLst>
            </p:cNvPr>
            <p:cNvSpPr txBox="1"/>
            <p:nvPr/>
          </p:nvSpPr>
          <p:spPr>
            <a:xfrm>
              <a:off x="2566628" y="2891240"/>
              <a:ext cx="2679643" cy="1746293"/>
            </a:xfrm>
            <a:prstGeom prst="rect">
              <a:avLst/>
            </a:prstGeom>
            <a:noFill/>
          </p:spPr>
          <p:txBody>
            <a:bodyPr wrap="square" rtlCol="0">
              <a:spAutoFit/>
            </a:bodyPr>
            <a:lstStyle/>
            <a:p>
              <a:pPr algn="ctr"/>
              <a:r>
                <a:rPr lang="en-US" altLang="zh-CN" sz="3600" b="1" spc="300" dirty="0">
                  <a:solidFill>
                    <a:srgbClr val="FFFFFF"/>
                  </a:solidFill>
                  <a:cs typeface="+mn-ea"/>
                  <a:sym typeface="+mn-lt"/>
                </a:rPr>
                <a:t>PART</a:t>
              </a:r>
            </a:p>
            <a:p>
              <a:pPr algn="ctr"/>
              <a:r>
                <a:rPr lang="en-US" altLang="zh-CN" sz="3600" b="1" spc="300" dirty="0">
                  <a:solidFill>
                    <a:srgbClr val="FFFFFF"/>
                  </a:solidFill>
                  <a:cs typeface="+mn-ea"/>
                  <a:sym typeface="+mn-lt"/>
                </a:rPr>
                <a:t>01</a:t>
              </a:r>
              <a:endParaRPr lang="zh-CN" altLang="en-US" sz="3600" b="1" spc="300" dirty="0">
                <a:solidFill>
                  <a:srgbClr val="FFFFFF"/>
                </a:solidFill>
                <a:cs typeface="+mn-ea"/>
                <a:sym typeface="+mn-lt"/>
              </a:endParaRPr>
            </a:p>
          </p:txBody>
        </p:sp>
        <p:sp>
          <p:nvSpPr>
            <p:cNvPr id="8" name="椭圆 7">
              <a:extLst>
                <a:ext uri="{FF2B5EF4-FFF2-40B4-BE49-F238E27FC236}">
                  <a16:creationId xmlns:a16="http://schemas.microsoft.com/office/drawing/2014/main" xmlns="" id="{3FF26AC6-3776-4B34-814B-8CE3B870ADBD}"/>
                </a:ext>
              </a:extLst>
            </p:cNvPr>
            <p:cNvSpPr/>
            <p:nvPr/>
          </p:nvSpPr>
          <p:spPr>
            <a:xfrm>
              <a:off x="1624271" y="1628965"/>
              <a:ext cx="918164" cy="918164"/>
            </a:xfrm>
            <a:prstGeom prst="ellipse">
              <a:avLst/>
            </a:prstGeom>
            <a:solidFill>
              <a:srgbClr val="E95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椭圆 8">
              <a:extLst>
                <a:ext uri="{FF2B5EF4-FFF2-40B4-BE49-F238E27FC236}">
                  <a16:creationId xmlns:a16="http://schemas.microsoft.com/office/drawing/2014/main" xmlns="" id="{2B322E14-A889-4D01-ACE7-6A2E1F2BE98D}"/>
                </a:ext>
              </a:extLst>
            </p:cNvPr>
            <p:cNvSpPr/>
            <p:nvPr/>
          </p:nvSpPr>
          <p:spPr>
            <a:xfrm>
              <a:off x="1624271" y="2891240"/>
              <a:ext cx="489009" cy="489009"/>
            </a:xfrm>
            <a:prstGeom prst="ellipse">
              <a:avLst/>
            </a:prstGeom>
            <a:solidFill>
              <a:srgbClr val="82AE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Tree>
    <p:extLst>
      <p:ext uri="{BB962C8B-B14F-4D97-AF65-F5344CB8AC3E}">
        <p14:creationId xmlns:p14="http://schemas.microsoft.com/office/powerpoint/2010/main" xmlns="" val="120324377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5000">
        <p159:morph option="byObject"/>
      </p:transition>
    </mc:Choice>
    <mc:Fallback>
      <p:transition spd="slow" advTm="500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78">
            <a:extLst>
              <a:ext uri="{FF2B5EF4-FFF2-40B4-BE49-F238E27FC236}">
                <a16:creationId xmlns:a16="http://schemas.microsoft.com/office/drawing/2014/main" xmlns="" id="{45D3ED7F-38C2-4394-8AD0-BAF63388F269}"/>
              </a:ext>
            </a:extLst>
          </p:cNvPr>
          <p:cNvSpPr>
            <a:spLocks noChangeAspect="1" noEditPoints="1"/>
          </p:cNvSpPr>
          <p:nvPr/>
        </p:nvSpPr>
        <p:spPr bwMode="auto">
          <a:xfrm>
            <a:off x="6248808" y="4197500"/>
            <a:ext cx="372340" cy="361396"/>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45720" tIns="22860" rIns="45720" bIns="22860" numCol="1" anchor="t" anchorCtr="0" compatLnSpc="1">
            <a:prstTxWarp prst="textNoShape">
              <a:avLst/>
            </a:prstTxWarp>
          </a:bodyPr>
          <a:lstStyle/>
          <a:p>
            <a:pPr defTabSz="1219170" fontAlgn="base">
              <a:spcBef>
                <a:spcPct val="0"/>
              </a:spcBef>
              <a:spcAft>
                <a:spcPct val="0"/>
              </a:spcAft>
              <a:defRPr/>
            </a:pPr>
            <a:endParaRPr lang="id-ID" sz="2400" dirty="0">
              <a:solidFill>
                <a:prstClr val="black"/>
              </a:solidFill>
              <a:cs typeface="+mn-ea"/>
              <a:sym typeface="+mn-lt"/>
            </a:endParaRPr>
          </a:p>
        </p:txBody>
      </p:sp>
      <p:grpSp>
        <p:nvGrpSpPr>
          <p:cNvPr id="2" name="组合 18">
            <a:extLst>
              <a:ext uri="{FF2B5EF4-FFF2-40B4-BE49-F238E27FC236}">
                <a16:creationId xmlns:a16="http://schemas.microsoft.com/office/drawing/2014/main" xmlns="" id="{13C31495-FC1E-484F-A681-C8214B38598B}"/>
              </a:ext>
            </a:extLst>
          </p:cNvPr>
          <p:cNvGrpSpPr/>
          <p:nvPr/>
        </p:nvGrpSpPr>
        <p:grpSpPr>
          <a:xfrm>
            <a:off x="96000" y="189098"/>
            <a:ext cx="7726119" cy="984884"/>
            <a:chOff x="96000" y="189098"/>
            <a:chExt cx="7726119" cy="984884"/>
          </a:xfrm>
        </p:grpSpPr>
        <p:sp>
          <p:nvSpPr>
            <p:cNvPr id="20" name="矩形 19">
              <a:extLst>
                <a:ext uri="{FF2B5EF4-FFF2-40B4-BE49-F238E27FC236}">
                  <a16:creationId xmlns:a16="http://schemas.microsoft.com/office/drawing/2014/main" xmlns="" id="{7AB9A980-3218-4B7F-B8E7-3EA48800E61E}"/>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21" name="矩形 20">
              <a:extLst>
                <a:ext uri="{FF2B5EF4-FFF2-40B4-BE49-F238E27FC236}">
                  <a16:creationId xmlns:a16="http://schemas.microsoft.com/office/drawing/2014/main" xmlns="" id="{EDF3F8CB-4560-4454-A343-5B6AED0F80CE}"/>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22" name="矩形 21">
              <a:extLst>
                <a:ext uri="{FF2B5EF4-FFF2-40B4-BE49-F238E27FC236}">
                  <a16:creationId xmlns:a16="http://schemas.microsoft.com/office/drawing/2014/main" xmlns="" id="{1A77B013-1671-4BE8-A5DB-FC19EB266606}"/>
                </a:ext>
              </a:extLst>
            </p:cNvPr>
            <p:cNvSpPr/>
            <p:nvPr/>
          </p:nvSpPr>
          <p:spPr>
            <a:xfrm>
              <a:off x="456000" y="219875"/>
              <a:ext cx="7366119" cy="954107"/>
            </a:xfrm>
            <a:prstGeom prst="rect">
              <a:avLst/>
            </a:prstGeom>
          </p:spPr>
          <p:txBody>
            <a:bodyPr wrap="none">
              <a:spAutoFit/>
            </a:bodyPr>
            <a:lstStyle/>
            <a:p>
              <a:r>
                <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销售员使用指引</a:t>
              </a:r>
              <a:r>
                <a:rPr lang="en-US" altLang="zh-CN" sz="2800" b="1" dirty="0">
                  <a:solidFill>
                    <a:schemeClr val="tx1">
                      <a:lumMod val="65000"/>
                      <a:lumOff val="35000"/>
                    </a:schemeClr>
                  </a:solidFill>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ea typeface="思源黑体 HW Regular" panose="020B0500000000000000" pitchFamily="34" charset="-122"/>
                  <a:sym typeface="+mn-lt"/>
                </a:rPr>
                <a:t>如何查询奖励及发放情况</a:t>
              </a:r>
              <a:endParaRPr lang="en-US" altLang="zh-CN" sz="2800" b="1" dirty="0">
                <a:solidFill>
                  <a:schemeClr val="tx1">
                    <a:lumMod val="65000"/>
                    <a:lumOff val="35000"/>
                  </a:schemeClr>
                </a:solidFill>
                <a:ea typeface="思源黑体 HW Regular" panose="020B0500000000000000" pitchFamily="34" charset="-122"/>
                <a:sym typeface="+mn-lt"/>
              </a:endParaRPr>
            </a:p>
            <a:p>
              <a:endPar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endParaRPr>
            </a:p>
          </p:txBody>
        </p:sp>
      </p:grpSp>
      <p:graphicFrame>
        <p:nvGraphicFramePr>
          <p:cNvPr id="13" name="图示 12">
            <a:extLst>
              <a:ext uri="{FF2B5EF4-FFF2-40B4-BE49-F238E27FC236}">
                <a16:creationId xmlns:a16="http://schemas.microsoft.com/office/drawing/2014/main" xmlns="" id="{88C77EC1-6243-5243-80BC-FD0FA38FEC46}"/>
              </a:ext>
            </a:extLst>
          </p:cNvPr>
          <p:cNvGraphicFramePr/>
          <p:nvPr/>
        </p:nvGraphicFramePr>
        <p:xfrm>
          <a:off x="-295765" y="1255450"/>
          <a:ext cx="5166830" cy="37365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4" name="组合 13">
            <a:extLst>
              <a:ext uri="{FF2B5EF4-FFF2-40B4-BE49-F238E27FC236}">
                <a16:creationId xmlns:a16="http://schemas.microsoft.com/office/drawing/2014/main" xmlns="" id="{7FC753F9-9D8B-ED47-B5D1-2DFAD80D32C6}"/>
              </a:ext>
            </a:extLst>
          </p:cNvPr>
          <p:cNvGrpSpPr/>
          <p:nvPr/>
        </p:nvGrpSpPr>
        <p:grpSpPr>
          <a:xfrm>
            <a:off x="7969035" y="3123704"/>
            <a:ext cx="704057" cy="646924"/>
            <a:chOff x="3160746" y="381756"/>
            <a:chExt cx="457137" cy="534765"/>
          </a:xfrm>
        </p:grpSpPr>
        <p:sp>
          <p:nvSpPr>
            <p:cNvPr id="15" name="右箭头 14">
              <a:extLst>
                <a:ext uri="{FF2B5EF4-FFF2-40B4-BE49-F238E27FC236}">
                  <a16:creationId xmlns:a16="http://schemas.microsoft.com/office/drawing/2014/main" xmlns="" id="{AD9C1BA3-2F80-644F-962E-E361CCDC20FA}"/>
                </a:ext>
              </a:extLst>
            </p:cNvPr>
            <p:cNvSpPr/>
            <p:nvPr/>
          </p:nvSpPr>
          <p:spPr>
            <a:xfrm>
              <a:off x="3160746" y="381756"/>
              <a:ext cx="457137" cy="534765"/>
            </a:xfrm>
            <a:prstGeom prst="rightArrow">
              <a:avLst>
                <a:gd name="adj1" fmla="val 60000"/>
                <a:gd name="adj2" fmla="val 50000"/>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6" name="右箭头 4">
              <a:extLst>
                <a:ext uri="{FF2B5EF4-FFF2-40B4-BE49-F238E27FC236}">
                  <a16:creationId xmlns:a16="http://schemas.microsoft.com/office/drawing/2014/main" xmlns="" id="{390C592A-1118-FB4E-84B6-45BC54CF5A83}"/>
                </a:ext>
              </a:extLst>
            </p:cNvPr>
            <p:cNvSpPr/>
            <p:nvPr/>
          </p:nvSpPr>
          <p:spPr>
            <a:xfrm>
              <a:off x="3160746" y="488709"/>
              <a:ext cx="319996" cy="3208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solidFill>
                  <a:schemeClr val="bg1"/>
                </a:solidFill>
                <a:latin typeface="微软雅黑" pitchFamily="34" charset="-122"/>
                <a:ea typeface="微软雅黑" pitchFamily="34" charset="-122"/>
              </a:endParaRPr>
            </a:p>
          </p:txBody>
        </p:sp>
      </p:grpSp>
      <p:pic>
        <p:nvPicPr>
          <p:cNvPr id="6" name="图片 5">
            <a:extLst>
              <a:ext uri="{FF2B5EF4-FFF2-40B4-BE49-F238E27FC236}">
                <a16:creationId xmlns:a16="http://schemas.microsoft.com/office/drawing/2014/main" xmlns="" id="{835CC0FB-4E83-0340-AE27-0BB24EA1FF5B}"/>
              </a:ext>
            </a:extLst>
          </p:cNvPr>
          <p:cNvPicPr>
            <a:picLocks noChangeAspect="1"/>
          </p:cNvPicPr>
          <p:nvPr/>
        </p:nvPicPr>
        <p:blipFill rotWithShape="1">
          <a:blip r:embed="rId7"/>
          <a:srcRect t="4622"/>
          <a:stretch/>
        </p:blipFill>
        <p:spPr>
          <a:xfrm>
            <a:off x="8839899" y="968147"/>
            <a:ext cx="3196112" cy="5419344"/>
          </a:xfrm>
          <a:prstGeom prst="rect">
            <a:avLst/>
          </a:prstGeom>
          <a:ln>
            <a:noFill/>
          </a:ln>
          <a:effectLst>
            <a:outerShdw blurRad="292100" dist="139700" dir="2700000" algn="tl" rotWithShape="0">
              <a:srgbClr val="333333">
                <a:alpha val="65000"/>
              </a:srgbClr>
            </a:outerShdw>
          </a:effectLst>
        </p:spPr>
      </p:pic>
      <p:grpSp>
        <p:nvGrpSpPr>
          <p:cNvPr id="7" name="组合 6">
            <a:extLst>
              <a:ext uri="{FF2B5EF4-FFF2-40B4-BE49-F238E27FC236}">
                <a16:creationId xmlns:a16="http://schemas.microsoft.com/office/drawing/2014/main" xmlns="" id="{8C7077DD-B01D-4440-8BDB-1FB69B554587}"/>
              </a:ext>
            </a:extLst>
          </p:cNvPr>
          <p:cNvGrpSpPr/>
          <p:nvPr/>
        </p:nvGrpSpPr>
        <p:grpSpPr>
          <a:xfrm>
            <a:off x="4695387" y="968147"/>
            <a:ext cx="3106841" cy="5346191"/>
            <a:chOff x="4695387" y="968147"/>
            <a:chExt cx="3106841" cy="5346191"/>
          </a:xfrm>
        </p:grpSpPr>
        <p:pic>
          <p:nvPicPr>
            <p:cNvPr id="5" name="图片 4">
              <a:extLst>
                <a:ext uri="{FF2B5EF4-FFF2-40B4-BE49-F238E27FC236}">
                  <a16:creationId xmlns:a16="http://schemas.microsoft.com/office/drawing/2014/main" xmlns="" id="{1F1F286D-4A15-8F44-AAF3-902F49D7B214}"/>
                </a:ext>
              </a:extLst>
            </p:cNvPr>
            <p:cNvPicPr>
              <a:picLocks noChangeAspect="1"/>
            </p:cNvPicPr>
            <p:nvPr/>
          </p:nvPicPr>
          <p:blipFill rotWithShape="1">
            <a:blip r:embed="rId8"/>
            <a:srcRect t="3206"/>
            <a:stretch/>
          </p:blipFill>
          <p:spPr>
            <a:xfrm>
              <a:off x="4695387" y="968147"/>
              <a:ext cx="3106841" cy="5346191"/>
            </a:xfrm>
            <a:prstGeom prst="rect">
              <a:avLst/>
            </a:prstGeom>
            <a:ln>
              <a:noFill/>
            </a:ln>
            <a:effectLst>
              <a:outerShdw blurRad="292100" dist="139700" dir="2700000" algn="tl" rotWithShape="0">
                <a:srgbClr val="333333">
                  <a:alpha val="65000"/>
                </a:srgbClr>
              </a:outerShdw>
            </a:effectLst>
          </p:spPr>
        </p:pic>
        <p:sp>
          <p:nvSpPr>
            <p:cNvPr id="19" name="矩形 18">
              <a:extLst>
                <a:ext uri="{FF2B5EF4-FFF2-40B4-BE49-F238E27FC236}">
                  <a16:creationId xmlns:a16="http://schemas.microsoft.com/office/drawing/2014/main" xmlns="" id="{C7134891-5B86-2A40-A5FE-465C8925DF02}"/>
                </a:ext>
              </a:extLst>
            </p:cNvPr>
            <p:cNvSpPr/>
            <p:nvPr/>
          </p:nvSpPr>
          <p:spPr>
            <a:xfrm>
              <a:off x="5868050" y="5436720"/>
              <a:ext cx="1133856" cy="43306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spTree>
    <p:extLst>
      <p:ext uri="{BB962C8B-B14F-4D97-AF65-F5344CB8AC3E}">
        <p14:creationId xmlns:p14="http://schemas.microsoft.com/office/powerpoint/2010/main" xmlns="" val="1950443665"/>
      </p:ext>
    </p:extLst>
  </p:cSld>
  <p:clrMapOvr>
    <a:masterClrMapping/>
  </p:clrMapOvr>
  <p:transition spd="slow" advClick="0" advTm="5000">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78">
            <a:extLst>
              <a:ext uri="{FF2B5EF4-FFF2-40B4-BE49-F238E27FC236}">
                <a16:creationId xmlns:a16="http://schemas.microsoft.com/office/drawing/2014/main" xmlns="" id="{45D3ED7F-38C2-4394-8AD0-BAF63388F269}"/>
              </a:ext>
            </a:extLst>
          </p:cNvPr>
          <p:cNvSpPr>
            <a:spLocks noChangeAspect="1" noEditPoints="1"/>
          </p:cNvSpPr>
          <p:nvPr/>
        </p:nvSpPr>
        <p:spPr bwMode="auto">
          <a:xfrm>
            <a:off x="6248808" y="4197500"/>
            <a:ext cx="372340" cy="361396"/>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45720" tIns="22860" rIns="45720" bIns="22860" numCol="1" anchor="t" anchorCtr="0" compatLnSpc="1">
            <a:prstTxWarp prst="textNoShape">
              <a:avLst/>
            </a:prstTxWarp>
          </a:bodyPr>
          <a:lstStyle/>
          <a:p>
            <a:pPr defTabSz="1219170" fontAlgn="base">
              <a:spcBef>
                <a:spcPct val="0"/>
              </a:spcBef>
              <a:spcAft>
                <a:spcPct val="0"/>
              </a:spcAft>
              <a:defRPr/>
            </a:pPr>
            <a:endParaRPr lang="id-ID" sz="2400" dirty="0">
              <a:solidFill>
                <a:prstClr val="black"/>
              </a:solidFill>
              <a:cs typeface="+mn-ea"/>
              <a:sym typeface="+mn-lt"/>
            </a:endParaRPr>
          </a:p>
        </p:txBody>
      </p:sp>
      <p:grpSp>
        <p:nvGrpSpPr>
          <p:cNvPr id="2" name="组合 18">
            <a:extLst>
              <a:ext uri="{FF2B5EF4-FFF2-40B4-BE49-F238E27FC236}">
                <a16:creationId xmlns:a16="http://schemas.microsoft.com/office/drawing/2014/main" xmlns="" id="{13C31495-FC1E-484F-A681-C8214B38598B}"/>
              </a:ext>
            </a:extLst>
          </p:cNvPr>
          <p:cNvGrpSpPr/>
          <p:nvPr/>
        </p:nvGrpSpPr>
        <p:grpSpPr>
          <a:xfrm>
            <a:off x="96000" y="189098"/>
            <a:ext cx="8803337" cy="1415772"/>
            <a:chOff x="96000" y="189098"/>
            <a:chExt cx="8803337" cy="1415772"/>
          </a:xfrm>
        </p:grpSpPr>
        <p:sp>
          <p:nvSpPr>
            <p:cNvPr id="20" name="矩形 19">
              <a:extLst>
                <a:ext uri="{FF2B5EF4-FFF2-40B4-BE49-F238E27FC236}">
                  <a16:creationId xmlns:a16="http://schemas.microsoft.com/office/drawing/2014/main" xmlns="" id="{7AB9A980-3218-4B7F-B8E7-3EA48800E61E}"/>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21" name="矩形 20">
              <a:extLst>
                <a:ext uri="{FF2B5EF4-FFF2-40B4-BE49-F238E27FC236}">
                  <a16:creationId xmlns:a16="http://schemas.microsoft.com/office/drawing/2014/main" xmlns="" id="{EDF3F8CB-4560-4454-A343-5B6AED0F80CE}"/>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22" name="矩形 21">
              <a:extLst>
                <a:ext uri="{FF2B5EF4-FFF2-40B4-BE49-F238E27FC236}">
                  <a16:creationId xmlns:a16="http://schemas.microsoft.com/office/drawing/2014/main" xmlns="" id="{1A77B013-1671-4BE8-A5DB-FC19EB266606}"/>
                </a:ext>
              </a:extLst>
            </p:cNvPr>
            <p:cNvSpPr/>
            <p:nvPr/>
          </p:nvSpPr>
          <p:spPr>
            <a:xfrm>
              <a:off x="456000" y="219875"/>
              <a:ext cx="8443337" cy="1384995"/>
            </a:xfrm>
            <a:prstGeom prst="rect">
              <a:avLst/>
            </a:prstGeom>
          </p:spPr>
          <p:txBody>
            <a:bodyPr wrap="none">
              <a:spAutoFit/>
            </a:bodyPr>
            <a:lstStyle/>
            <a:p>
              <a:r>
                <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销售员使用指引</a:t>
              </a:r>
              <a:r>
                <a:rPr lang="en-US" altLang="zh-CN" sz="2800" b="1" dirty="0">
                  <a:solidFill>
                    <a:schemeClr val="tx1">
                      <a:lumMod val="65000"/>
                      <a:lumOff val="35000"/>
                    </a:schemeClr>
                  </a:solidFill>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ea typeface="思源黑体 HW Regular" panose="020B0500000000000000" pitchFamily="34" charset="-122"/>
                  <a:sym typeface="+mn-lt"/>
                </a:rPr>
                <a:t>如何配置学校套餐和客服二维码</a:t>
              </a:r>
              <a:endParaRPr lang="en-US" altLang="zh-CN" sz="2800" b="1" dirty="0">
                <a:solidFill>
                  <a:schemeClr val="tx1">
                    <a:lumMod val="65000"/>
                    <a:lumOff val="35000"/>
                  </a:schemeClr>
                </a:solidFill>
                <a:ea typeface="思源黑体 HW Regular" panose="020B0500000000000000" pitchFamily="34" charset="-122"/>
                <a:sym typeface="+mn-lt"/>
              </a:endParaRPr>
            </a:p>
            <a:p>
              <a:endParaRPr lang="en-US" altLang="zh-CN" sz="2800" b="1" dirty="0">
                <a:solidFill>
                  <a:schemeClr val="tx1">
                    <a:lumMod val="65000"/>
                    <a:lumOff val="35000"/>
                  </a:schemeClr>
                </a:solidFill>
                <a:ea typeface="思源黑体 HW Regular" panose="020B0500000000000000" pitchFamily="34" charset="-122"/>
                <a:sym typeface="+mn-lt"/>
              </a:endParaRPr>
            </a:p>
            <a:p>
              <a:endPar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endParaRPr>
            </a:p>
          </p:txBody>
        </p:sp>
      </p:grpSp>
      <p:graphicFrame>
        <p:nvGraphicFramePr>
          <p:cNvPr id="13" name="图示 12">
            <a:extLst>
              <a:ext uri="{FF2B5EF4-FFF2-40B4-BE49-F238E27FC236}">
                <a16:creationId xmlns:a16="http://schemas.microsoft.com/office/drawing/2014/main" xmlns="" id="{88C77EC1-6243-5243-80BC-FD0FA38FEC46}"/>
              </a:ext>
            </a:extLst>
          </p:cNvPr>
          <p:cNvGraphicFramePr/>
          <p:nvPr>
            <p:extLst>
              <p:ext uri="{D42A27DB-BD31-4B8C-83A1-F6EECF244321}">
                <p14:modId xmlns:p14="http://schemas.microsoft.com/office/powerpoint/2010/main" xmlns="" val="2986028906"/>
              </p:ext>
            </p:extLst>
          </p:nvPr>
        </p:nvGraphicFramePr>
        <p:xfrm>
          <a:off x="0" y="2874138"/>
          <a:ext cx="5166830" cy="37365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图片 2">
            <a:extLst>
              <a:ext uri="{FF2B5EF4-FFF2-40B4-BE49-F238E27FC236}">
                <a16:creationId xmlns:a16="http://schemas.microsoft.com/office/drawing/2014/main" xmlns="" id="{CDB6FBD9-A83E-5D45-AA04-0E98DF170CB0}"/>
              </a:ext>
            </a:extLst>
          </p:cNvPr>
          <p:cNvPicPr>
            <a:picLocks noChangeAspect="1"/>
          </p:cNvPicPr>
          <p:nvPr/>
        </p:nvPicPr>
        <p:blipFill rotWithShape="1">
          <a:blip r:embed="rId7"/>
          <a:srcRect r="25300"/>
          <a:stretch/>
        </p:blipFill>
        <p:spPr>
          <a:xfrm>
            <a:off x="1100978" y="912372"/>
            <a:ext cx="10668000" cy="1582729"/>
          </a:xfrm>
          <a:prstGeom prst="rect">
            <a:avLst/>
          </a:prstGeom>
          <a:ln>
            <a:noFill/>
          </a:ln>
          <a:effectLst>
            <a:outerShdw blurRad="292100" dist="139700" dir="2700000" algn="tl" rotWithShape="0">
              <a:srgbClr val="333333">
                <a:alpha val="65000"/>
              </a:srgbClr>
            </a:outerShdw>
          </a:effectLst>
        </p:spPr>
      </p:pic>
      <p:pic>
        <p:nvPicPr>
          <p:cNvPr id="4" name="图片 3">
            <a:extLst>
              <a:ext uri="{FF2B5EF4-FFF2-40B4-BE49-F238E27FC236}">
                <a16:creationId xmlns:a16="http://schemas.microsoft.com/office/drawing/2014/main" xmlns="" id="{2D46DE34-2178-2041-BEE7-28B4D765A058}"/>
              </a:ext>
            </a:extLst>
          </p:cNvPr>
          <p:cNvPicPr>
            <a:picLocks noChangeAspect="1"/>
          </p:cNvPicPr>
          <p:nvPr/>
        </p:nvPicPr>
        <p:blipFill>
          <a:blip r:embed="rId8"/>
          <a:stretch>
            <a:fillRect/>
          </a:stretch>
        </p:blipFill>
        <p:spPr>
          <a:xfrm>
            <a:off x="8298688" y="2874138"/>
            <a:ext cx="3251200" cy="3251200"/>
          </a:xfrm>
          <a:prstGeom prst="rect">
            <a:avLst/>
          </a:prstGeom>
        </p:spPr>
      </p:pic>
    </p:spTree>
    <p:extLst>
      <p:ext uri="{BB962C8B-B14F-4D97-AF65-F5344CB8AC3E}">
        <p14:creationId xmlns:p14="http://schemas.microsoft.com/office/powerpoint/2010/main" xmlns="" val="3253932925"/>
      </p:ext>
    </p:extLst>
  </p:cSld>
  <p:clrMapOvr>
    <a:masterClrMapping/>
  </p:clrMapOvr>
  <p:transition spd="slow" advClick="0" advTm="5000">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61A980E1-E67E-43C9-9C96-8439E5E5D25C}"/>
              </a:ext>
            </a:extLst>
          </p:cNvPr>
          <p:cNvSpPr txBox="1"/>
          <p:nvPr/>
        </p:nvSpPr>
        <p:spPr>
          <a:xfrm>
            <a:off x="4641088" y="2640936"/>
            <a:ext cx="5155107" cy="1015663"/>
          </a:xfrm>
          <a:prstGeom prst="rect">
            <a:avLst/>
          </a:prstGeom>
          <a:noFill/>
        </p:spPr>
        <p:txBody>
          <a:bodyPr wrap="square" rtlCol="0">
            <a:spAutoFit/>
          </a:bodyPr>
          <a:lstStyle/>
          <a:p>
            <a:pPr algn="ctr"/>
            <a:r>
              <a:rPr lang="zh-Hans" altLang="en-US" sz="6000" b="1" spc="300" dirty="0">
                <a:solidFill>
                  <a:srgbClr val="404040"/>
                </a:solidFill>
                <a:cs typeface="+mn-ea"/>
                <a:sym typeface="+mn-lt"/>
              </a:rPr>
              <a:t>注意事项</a:t>
            </a:r>
            <a:endParaRPr lang="zh-CN" altLang="en-US" sz="6000" b="1" spc="300" dirty="0">
              <a:solidFill>
                <a:srgbClr val="404040"/>
              </a:solidFill>
              <a:cs typeface="+mn-ea"/>
              <a:sym typeface="+mn-lt"/>
            </a:endParaRPr>
          </a:p>
        </p:txBody>
      </p:sp>
      <p:grpSp>
        <p:nvGrpSpPr>
          <p:cNvPr id="10" name="组合 9">
            <a:extLst>
              <a:ext uri="{FF2B5EF4-FFF2-40B4-BE49-F238E27FC236}">
                <a16:creationId xmlns:a16="http://schemas.microsoft.com/office/drawing/2014/main" xmlns="" id="{EFC615B5-015E-4600-8475-5AA98289A8BF}"/>
              </a:ext>
            </a:extLst>
          </p:cNvPr>
          <p:cNvGrpSpPr/>
          <p:nvPr/>
        </p:nvGrpSpPr>
        <p:grpSpPr>
          <a:xfrm>
            <a:off x="2579311" y="1945009"/>
            <a:ext cx="2602243" cy="2382688"/>
            <a:chOff x="1624271" y="1628965"/>
            <a:chExt cx="3785861" cy="3466443"/>
          </a:xfrm>
        </p:grpSpPr>
        <p:sp>
          <p:nvSpPr>
            <p:cNvPr id="7" name="椭圆 6">
              <a:extLst>
                <a:ext uri="{FF2B5EF4-FFF2-40B4-BE49-F238E27FC236}">
                  <a16:creationId xmlns:a16="http://schemas.microsoft.com/office/drawing/2014/main" xmlns="" id="{C5EA4700-0FB6-481B-A7AA-8DAAC009BB7E}"/>
                </a:ext>
              </a:extLst>
            </p:cNvPr>
            <p:cNvSpPr/>
            <p:nvPr/>
          </p:nvSpPr>
          <p:spPr>
            <a:xfrm>
              <a:off x="2402771" y="2088047"/>
              <a:ext cx="3007361" cy="3007361"/>
            </a:xfrm>
            <a:prstGeom prst="ellipse">
              <a:avLst/>
            </a:prstGeom>
            <a:solidFill>
              <a:srgbClr val="009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6" name="文本框 5">
              <a:extLst>
                <a:ext uri="{FF2B5EF4-FFF2-40B4-BE49-F238E27FC236}">
                  <a16:creationId xmlns:a16="http://schemas.microsoft.com/office/drawing/2014/main" xmlns="" id="{C11F9A41-F54E-4C1C-BE0C-369207709A6E}"/>
                </a:ext>
              </a:extLst>
            </p:cNvPr>
            <p:cNvSpPr txBox="1"/>
            <p:nvPr/>
          </p:nvSpPr>
          <p:spPr>
            <a:xfrm>
              <a:off x="2566628" y="2891240"/>
              <a:ext cx="2679643" cy="1746293"/>
            </a:xfrm>
            <a:prstGeom prst="rect">
              <a:avLst/>
            </a:prstGeom>
            <a:noFill/>
          </p:spPr>
          <p:txBody>
            <a:bodyPr wrap="square" rtlCol="0">
              <a:spAutoFit/>
            </a:bodyPr>
            <a:lstStyle/>
            <a:p>
              <a:pPr algn="ctr"/>
              <a:r>
                <a:rPr lang="en-US" altLang="zh-CN" sz="3600" b="1" spc="300" dirty="0">
                  <a:solidFill>
                    <a:srgbClr val="FFFFFF"/>
                  </a:solidFill>
                  <a:cs typeface="+mn-ea"/>
                  <a:sym typeface="+mn-lt"/>
                </a:rPr>
                <a:t>PART</a:t>
              </a:r>
            </a:p>
            <a:p>
              <a:pPr algn="ctr"/>
              <a:r>
                <a:rPr lang="en-US" altLang="zh-CN" sz="3600" b="1" spc="300" dirty="0">
                  <a:solidFill>
                    <a:srgbClr val="FFFFFF"/>
                  </a:solidFill>
                  <a:cs typeface="+mn-ea"/>
                  <a:sym typeface="+mn-lt"/>
                </a:rPr>
                <a:t>0</a:t>
              </a:r>
              <a:r>
                <a:rPr lang="en-US" altLang="zh-Hans" sz="3600" b="1" spc="300" dirty="0">
                  <a:solidFill>
                    <a:srgbClr val="FFFFFF"/>
                  </a:solidFill>
                  <a:cs typeface="+mn-ea"/>
                  <a:sym typeface="+mn-lt"/>
                </a:rPr>
                <a:t>4</a:t>
              </a:r>
              <a:endParaRPr lang="zh-CN" altLang="en-US" sz="3600" b="1" spc="300" dirty="0">
                <a:solidFill>
                  <a:srgbClr val="FFFFFF"/>
                </a:solidFill>
                <a:cs typeface="+mn-ea"/>
                <a:sym typeface="+mn-lt"/>
              </a:endParaRPr>
            </a:p>
          </p:txBody>
        </p:sp>
        <p:sp>
          <p:nvSpPr>
            <p:cNvPr id="8" name="椭圆 7">
              <a:extLst>
                <a:ext uri="{FF2B5EF4-FFF2-40B4-BE49-F238E27FC236}">
                  <a16:creationId xmlns:a16="http://schemas.microsoft.com/office/drawing/2014/main" xmlns="" id="{3FF26AC6-3776-4B34-814B-8CE3B870ADBD}"/>
                </a:ext>
              </a:extLst>
            </p:cNvPr>
            <p:cNvSpPr/>
            <p:nvPr/>
          </p:nvSpPr>
          <p:spPr>
            <a:xfrm>
              <a:off x="1624271" y="1628965"/>
              <a:ext cx="918164" cy="918164"/>
            </a:xfrm>
            <a:prstGeom prst="ellipse">
              <a:avLst/>
            </a:prstGeom>
            <a:solidFill>
              <a:srgbClr val="E95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椭圆 8">
              <a:extLst>
                <a:ext uri="{FF2B5EF4-FFF2-40B4-BE49-F238E27FC236}">
                  <a16:creationId xmlns:a16="http://schemas.microsoft.com/office/drawing/2014/main" xmlns="" id="{2B322E14-A889-4D01-ACE7-6A2E1F2BE98D}"/>
                </a:ext>
              </a:extLst>
            </p:cNvPr>
            <p:cNvSpPr/>
            <p:nvPr/>
          </p:nvSpPr>
          <p:spPr>
            <a:xfrm>
              <a:off x="1624271" y="2891240"/>
              <a:ext cx="489009" cy="489009"/>
            </a:xfrm>
            <a:prstGeom prst="ellipse">
              <a:avLst/>
            </a:prstGeom>
            <a:solidFill>
              <a:srgbClr val="82AE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Tree>
    <p:extLst>
      <p:ext uri="{BB962C8B-B14F-4D97-AF65-F5344CB8AC3E}">
        <p14:creationId xmlns:p14="http://schemas.microsoft.com/office/powerpoint/2010/main" xmlns="" val="141894149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5000">
        <p159:morph option="byObject"/>
      </p:transition>
    </mc:Choice>
    <mc:Fallback>
      <p:transition spd="slow" advTm="500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78">
            <a:extLst>
              <a:ext uri="{FF2B5EF4-FFF2-40B4-BE49-F238E27FC236}">
                <a16:creationId xmlns:a16="http://schemas.microsoft.com/office/drawing/2014/main" xmlns="" id="{45D3ED7F-38C2-4394-8AD0-BAF63388F269}"/>
              </a:ext>
            </a:extLst>
          </p:cNvPr>
          <p:cNvSpPr>
            <a:spLocks noChangeAspect="1" noEditPoints="1"/>
          </p:cNvSpPr>
          <p:nvPr/>
        </p:nvSpPr>
        <p:spPr bwMode="auto">
          <a:xfrm>
            <a:off x="6248808" y="4197500"/>
            <a:ext cx="372340" cy="361396"/>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45720" tIns="22860" rIns="45720" bIns="22860" numCol="1" anchor="t" anchorCtr="0" compatLnSpc="1">
            <a:prstTxWarp prst="textNoShape">
              <a:avLst/>
            </a:prstTxWarp>
          </a:bodyPr>
          <a:lstStyle/>
          <a:p>
            <a:pPr defTabSz="1219170" fontAlgn="base">
              <a:spcBef>
                <a:spcPct val="0"/>
              </a:spcBef>
              <a:spcAft>
                <a:spcPct val="0"/>
              </a:spcAft>
              <a:defRPr/>
            </a:pPr>
            <a:endParaRPr lang="id-ID" sz="2400" dirty="0">
              <a:solidFill>
                <a:prstClr val="black"/>
              </a:solidFill>
              <a:cs typeface="+mn-ea"/>
              <a:sym typeface="+mn-lt"/>
            </a:endParaRPr>
          </a:p>
        </p:txBody>
      </p:sp>
      <p:grpSp>
        <p:nvGrpSpPr>
          <p:cNvPr id="2" name="组合 18">
            <a:extLst>
              <a:ext uri="{FF2B5EF4-FFF2-40B4-BE49-F238E27FC236}">
                <a16:creationId xmlns:a16="http://schemas.microsoft.com/office/drawing/2014/main" xmlns="" id="{13C31495-FC1E-484F-A681-C8214B38598B}"/>
              </a:ext>
            </a:extLst>
          </p:cNvPr>
          <p:cNvGrpSpPr/>
          <p:nvPr/>
        </p:nvGrpSpPr>
        <p:grpSpPr>
          <a:xfrm>
            <a:off x="96000" y="189098"/>
            <a:ext cx="5571683" cy="1415772"/>
            <a:chOff x="96000" y="189098"/>
            <a:chExt cx="5571683" cy="1415772"/>
          </a:xfrm>
        </p:grpSpPr>
        <p:sp>
          <p:nvSpPr>
            <p:cNvPr id="20" name="矩形 19">
              <a:extLst>
                <a:ext uri="{FF2B5EF4-FFF2-40B4-BE49-F238E27FC236}">
                  <a16:creationId xmlns:a16="http://schemas.microsoft.com/office/drawing/2014/main" xmlns="" id="{7AB9A980-3218-4B7F-B8E7-3EA48800E61E}"/>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21" name="矩形 20">
              <a:extLst>
                <a:ext uri="{FF2B5EF4-FFF2-40B4-BE49-F238E27FC236}">
                  <a16:creationId xmlns:a16="http://schemas.microsoft.com/office/drawing/2014/main" xmlns="" id="{EDF3F8CB-4560-4454-A343-5B6AED0F80CE}"/>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22" name="矩形 21">
              <a:extLst>
                <a:ext uri="{FF2B5EF4-FFF2-40B4-BE49-F238E27FC236}">
                  <a16:creationId xmlns:a16="http://schemas.microsoft.com/office/drawing/2014/main" xmlns="" id="{1A77B013-1671-4BE8-A5DB-FC19EB266606}"/>
                </a:ext>
              </a:extLst>
            </p:cNvPr>
            <p:cNvSpPr/>
            <p:nvPr/>
          </p:nvSpPr>
          <p:spPr>
            <a:xfrm>
              <a:off x="456000" y="219875"/>
              <a:ext cx="5211683" cy="1384995"/>
            </a:xfrm>
            <a:prstGeom prst="rect">
              <a:avLst/>
            </a:prstGeom>
          </p:spPr>
          <p:txBody>
            <a:bodyPr wrap="none">
              <a:spAutoFit/>
            </a:bodyPr>
            <a:lstStyle/>
            <a:p>
              <a:r>
                <a:rPr lang="zh-Hans"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注意事项</a:t>
              </a:r>
              <a:r>
                <a:rPr lang="en-US" altLang="zh-CN" sz="2800" b="1" dirty="0">
                  <a:solidFill>
                    <a:schemeClr val="tx1">
                      <a:lumMod val="65000"/>
                      <a:lumOff val="35000"/>
                    </a:schemeClr>
                  </a:solidFill>
                  <a:ea typeface="思源黑体 HW Regular" panose="020B0500000000000000" pitchFamily="34" charset="-122"/>
                  <a:sym typeface="微软雅黑" panose="020B0503020204020204" pitchFamily="34" charset="-122"/>
                </a:rPr>
                <a:t>——</a:t>
              </a:r>
              <a:r>
                <a:rPr lang="zh-Hans" altLang="en-US" sz="2800" b="1" dirty="0">
                  <a:solidFill>
                    <a:schemeClr val="tx1">
                      <a:lumMod val="65000"/>
                      <a:lumOff val="35000"/>
                    </a:schemeClr>
                  </a:solidFill>
                  <a:ea typeface="思源黑体 HW Regular" panose="020B0500000000000000" pitchFamily="34" charset="-122"/>
                  <a:sym typeface="+mn-lt"/>
                </a:rPr>
                <a:t>一人一码奖励机制</a:t>
              </a:r>
              <a:endParaRPr lang="en-US" altLang="zh-CN" sz="2800" b="1" dirty="0">
                <a:solidFill>
                  <a:schemeClr val="tx1">
                    <a:lumMod val="65000"/>
                    <a:lumOff val="35000"/>
                  </a:schemeClr>
                </a:solidFill>
                <a:ea typeface="思源黑体 HW Regular" panose="020B0500000000000000" pitchFamily="34" charset="-122"/>
                <a:sym typeface="+mn-lt"/>
              </a:endParaRPr>
            </a:p>
            <a:p>
              <a:endParaRPr lang="en-US" altLang="zh-CN" sz="2800" b="1" dirty="0">
                <a:solidFill>
                  <a:schemeClr val="tx1">
                    <a:lumMod val="65000"/>
                    <a:lumOff val="35000"/>
                  </a:schemeClr>
                </a:solidFill>
                <a:ea typeface="思源黑体 HW Regular" panose="020B0500000000000000" pitchFamily="34" charset="-122"/>
                <a:sym typeface="+mn-lt"/>
              </a:endParaRPr>
            </a:p>
            <a:p>
              <a:endPar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endParaRPr>
            </a:p>
          </p:txBody>
        </p:sp>
      </p:grpSp>
      <p:sp>
        <p:nvSpPr>
          <p:cNvPr id="5" name="文本框 4">
            <a:extLst>
              <a:ext uri="{FF2B5EF4-FFF2-40B4-BE49-F238E27FC236}">
                <a16:creationId xmlns:a16="http://schemas.microsoft.com/office/drawing/2014/main" xmlns="" id="{602DB4CB-4AD5-5144-8553-3D097562EE48}"/>
              </a:ext>
            </a:extLst>
          </p:cNvPr>
          <p:cNvSpPr txBox="1"/>
          <p:nvPr/>
        </p:nvSpPr>
        <p:spPr>
          <a:xfrm>
            <a:off x="558970" y="1086700"/>
            <a:ext cx="10217426" cy="5078313"/>
          </a:xfrm>
          <a:prstGeom prst="rect">
            <a:avLst/>
          </a:prstGeom>
          <a:noFill/>
        </p:spPr>
        <p:txBody>
          <a:bodyPr wrap="square" rtlCol="0">
            <a:spAutoFit/>
          </a:bodyPr>
          <a:lstStyle/>
          <a:p>
            <a:pPr>
              <a:lnSpc>
                <a:spcPct val="200000"/>
              </a:lnSpc>
            </a:pPr>
            <a:r>
              <a:rPr kumimoji="1" lang="en-US" altLang="zh-CN" dirty="0">
                <a:latin typeface="Microsoft YaHei" panose="020B0503020204020204" pitchFamily="34" charset="-122"/>
                <a:ea typeface="Microsoft YaHei" panose="020B0503020204020204" pitchFamily="34" charset="-122"/>
              </a:rPr>
              <a:t>1</a:t>
            </a:r>
            <a:r>
              <a:rPr kumimoji="1" lang="zh-Hans" altLang="en-US" dirty="0">
                <a:latin typeface="Microsoft YaHei" panose="020B0503020204020204" pitchFamily="34" charset="-122"/>
                <a:ea typeface="Microsoft YaHei" panose="020B0503020204020204" pitchFamily="34" charset="-122"/>
              </a:rPr>
              <a:t>、针对学子公司的学生团队，通过一人一码发展的新老用户都会直接在微信发放奖励；</a:t>
            </a:r>
            <a:endParaRPr kumimoji="1" lang="en-US" altLang="zh-Hans" dirty="0">
              <a:latin typeface="Microsoft YaHei" panose="020B0503020204020204" pitchFamily="34" charset="-122"/>
              <a:ea typeface="Microsoft YaHei" panose="020B0503020204020204" pitchFamily="34" charset="-122"/>
            </a:endParaRPr>
          </a:p>
          <a:p>
            <a:pPr>
              <a:lnSpc>
                <a:spcPct val="200000"/>
              </a:lnSpc>
            </a:pPr>
            <a:r>
              <a:rPr kumimoji="1" lang="en-US" altLang="zh-Hans" dirty="0">
                <a:latin typeface="Microsoft YaHei" panose="020B0503020204020204" pitchFamily="34" charset="-122"/>
                <a:ea typeface="Microsoft YaHei" panose="020B0503020204020204" pitchFamily="34" charset="-122"/>
              </a:rPr>
              <a:t>2</a:t>
            </a:r>
            <a:r>
              <a:rPr kumimoji="1" lang="zh-Hans" altLang="en-US" dirty="0">
                <a:latin typeface="Microsoft YaHei" panose="020B0503020204020204" pitchFamily="34" charset="-122"/>
                <a:ea typeface="Microsoft YaHei" panose="020B0503020204020204" pitchFamily="34" charset="-122"/>
              </a:rPr>
              <a:t>、针对代理商的学生团队，佣金会在电信系统出数结算给代理商，一人一码可作为学生放号的数据统计，便于代理商给学生团队奖励；</a:t>
            </a:r>
            <a:endParaRPr kumimoji="1" lang="en-US" altLang="zh-Hans" dirty="0">
              <a:latin typeface="Microsoft YaHei" panose="020B0503020204020204" pitchFamily="34" charset="-122"/>
              <a:ea typeface="Microsoft YaHei" panose="020B0503020204020204" pitchFamily="34" charset="-122"/>
            </a:endParaRPr>
          </a:p>
          <a:p>
            <a:pPr>
              <a:lnSpc>
                <a:spcPct val="200000"/>
              </a:lnSpc>
            </a:pPr>
            <a:r>
              <a:rPr kumimoji="1" lang="en-US" altLang="zh-Hans" dirty="0">
                <a:latin typeface="Microsoft YaHei" panose="020B0503020204020204" pitchFamily="34" charset="-122"/>
                <a:ea typeface="Microsoft YaHei" panose="020B0503020204020204" pitchFamily="34" charset="-122"/>
              </a:rPr>
              <a:t>3</a:t>
            </a:r>
            <a:r>
              <a:rPr kumimoji="1" lang="zh-Hans" altLang="en-US" dirty="0">
                <a:latin typeface="Microsoft YaHei" panose="020B0503020204020204" pitchFamily="34" charset="-122"/>
                <a:ea typeface="Microsoft YaHei" panose="020B0503020204020204" pitchFamily="34" charset="-122"/>
              </a:rPr>
              <a:t>、新用户的奖励佣金规则与之前不变；</a:t>
            </a:r>
            <a:endParaRPr kumimoji="1" lang="en-US" altLang="zh-Hans" dirty="0">
              <a:latin typeface="Microsoft YaHei" panose="020B0503020204020204" pitchFamily="34" charset="-122"/>
              <a:ea typeface="Microsoft YaHei" panose="020B0503020204020204" pitchFamily="34" charset="-122"/>
            </a:endParaRPr>
          </a:p>
          <a:p>
            <a:pPr>
              <a:lnSpc>
                <a:spcPct val="200000"/>
              </a:lnSpc>
            </a:pPr>
            <a:r>
              <a:rPr kumimoji="1" lang="en-US" altLang="zh-Hans" dirty="0">
                <a:latin typeface="Microsoft YaHei" panose="020B0503020204020204" pitchFamily="34" charset="-122"/>
                <a:ea typeface="Microsoft YaHei" panose="020B0503020204020204" pitchFamily="34" charset="-122"/>
              </a:rPr>
              <a:t>4</a:t>
            </a:r>
            <a:r>
              <a:rPr kumimoji="1" lang="zh-Hans" altLang="en-US" dirty="0">
                <a:latin typeface="Microsoft YaHei" panose="020B0503020204020204" pitchFamily="34" charset="-122"/>
                <a:ea typeface="Microsoft YaHei" panose="020B0503020204020204" pitchFamily="34" charset="-122"/>
              </a:rPr>
              <a:t>、老用户的奖励佣金规则（一次性奖励）：</a:t>
            </a:r>
            <a:endParaRPr kumimoji="1" lang="en-US" altLang="zh-Hans" dirty="0">
              <a:latin typeface="Microsoft YaHei" panose="020B0503020204020204" pitchFamily="34" charset="-122"/>
              <a:ea typeface="Microsoft YaHei" panose="020B0503020204020204" pitchFamily="34" charset="-122"/>
            </a:endParaRPr>
          </a:p>
          <a:p>
            <a:pPr>
              <a:lnSpc>
                <a:spcPct val="200000"/>
              </a:lnSpc>
            </a:pPr>
            <a:r>
              <a:rPr kumimoji="1" lang="zh-Hans" altLang="en-US" dirty="0">
                <a:latin typeface="Microsoft YaHei" panose="020B0503020204020204" pitchFamily="34" charset="-122"/>
                <a:ea typeface="Microsoft YaHei" panose="020B0503020204020204" pitchFamily="34" charset="-122"/>
              </a:rPr>
              <a:t>套餐升级奖励佣金为月租相减（例如：</a:t>
            </a:r>
            <a:r>
              <a:rPr kumimoji="1" lang="en-US" altLang="zh-Hans" dirty="0">
                <a:latin typeface="Microsoft YaHei" panose="020B0503020204020204" pitchFamily="34" charset="-122"/>
                <a:ea typeface="Microsoft YaHei" panose="020B0503020204020204" pitchFamily="34" charset="-122"/>
              </a:rPr>
              <a:t>9</a:t>
            </a:r>
            <a:r>
              <a:rPr kumimoji="1" lang="zh-Hans" altLang="en-US" dirty="0">
                <a:latin typeface="Microsoft YaHei" panose="020B0503020204020204" pitchFamily="34" charset="-122"/>
                <a:ea typeface="Microsoft YaHei" panose="020B0503020204020204" pitchFamily="34" charset="-122"/>
              </a:rPr>
              <a:t>元卡升级为</a:t>
            </a:r>
            <a:r>
              <a:rPr kumimoji="1" lang="en-US" altLang="zh-Hans" dirty="0">
                <a:latin typeface="Microsoft YaHei" panose="020B0503020204020204" pitchFamily="34" charset="-122"/>
                <a:ea typeface="Microsoft YaHei" panose="020B0503020204020204" pitchFamily="34" charset="-122"/>
              </a:rPr>
              <a:t>19</a:t>
            </a:r>
            <a:r>
              <a:rPr kumimoji="1" lang="zh-Hans" altLang="en-US" dirty="0">
                <a:latin typeface="Microsoft YaHei" panose="020B0503020204020204" pitchFamily="34" charset="-122"/>
                <a:ea typeface="Microsoft YaHei" panose="020B0503020204020204" pitchFamily="34" charset="-122"/>
              </a:rPr>
              <a:t>元卡，奖励为</a:t>
            </a:r>
            <a:r>
              <a:rPr kumimoji="1" lang="en-US" altLang="zh-Hans" dirty="0">
                <a:latin typeface="Microsoft YaHei" panose="020B0503020204020204" pitchFamily="34" charset="-122"/>
                <a:ea typeface="Microsoft YaHei" panose="020B0503020204020204" pitchFamily="34" charset="-122"/>
              </a:rPr>
              <a:t>10</a:t>
            </a:r>
            <a:r>
              <a:rPr kumimoji="1" lang="zh-Hans" altLang="en-US" dirty="0">
                <a:latin typeface="Microsoft YaHei" panose="020B0503020204020204" pitchFamily="34" charset="-122"/>
                <a:ea typeface="Microsoft YaHei" panose="020B0503020204020204" pitchFamily="34" charset="-122"/>
              </a:rPr>
              <a:t>元）</a:t>
            </a:r>
            <a:endParaRPr kumimoji="1" lang="en-US" altLang="zh-Hans" dirty="0">
              <a:latin typeface="Microsoft YaHei" panose="020B0503020204020204" pitchFamily="34" charset="-122"/>
              <a:ea typeface="Microsoft YaHei" panose="020B0503020204020204" pitchFamily="34" charset="-122"/>
            </a:endParaRPr>
          </a:p>
          <a:p>
            <a:pPr>
              <a:lnSpc>
                <a:spcPct val="200000"/>
              </a:lnSpc>
            </a:pPr>
            <a:r>
              <a:rPr kumimoji="1" lang="en-US" altLang="zh-Hans" dirty="0">
                <a:latin typeface="Microsoft YaHei" panose="020B0503020204020204" pitchFamily="34" charset="-122"/>
                <a:ea typeface="Microsoft YaHei" panose="020B0503020204020204" pitchFamily="34" charset="-122"/>
              </a:rPr>
              <a:t>5</a:t>
            </a:r>
            <a:r>
              <a:rPr kumimoji="1" lang="zh-Hans" altLang="en-US" dirty="0">
                <a:latin typeface="Microsoft YaHei" panose="020B0503020204020204" pitchFamily="34" charset="-122"/>
                <a:ea typeface="Microsoft YaHei" panose="020B0503020204020204" pitchFamily="34" charset="-122"/>
              </a:rPr>
              <a:t>、老用户升级的一次性奖励是以一人一码的揽装人为依据，而不是历史放号网点；</a:t>
            </a:r>
            <a:endParaRPr kumimoji="1" lang="en-US" altLang="zh-Hans" dirty="0">
              <a:latin typeface="Microsoft YaHei" panose="020B0503020204020204" pitchFamily="34" charset="-122"/>
              <a:ea typeface="Microsoft YaHei" panose="020B0503020204020204" pitchFamily="34" charset="-122"/>
            </a:endParaRPr>
          </a:p>
          <a:p>
            <a:pPr>
              <a:lnSpc>
                <a:spcPct val="200000"/>
              </a:lnSpc>
            </a:pPr>
            <a:r>
              <a:rPr kumimoji="1" lang="en-US" altLang="zh-Hans" dirty="0">
                <a:latin typeface="Microsoft YaHei" panose="020B0503020204020204" pitchFamily="34" charset="-122"/>
                <a:ea typeface="Microsoft YaHei" panose="020B0503020204020204" pitchFamily="34" charset="-122"/>
              </a:rPr>
              <a:t>6</a:t>
            </a:r>
            <a:r>
              <a:rPr kumimoji="1" lang="zh-Hans" altLang="en-US" dirty="0">
                <a:latin typeface="Microsoft YaHei" panose="020B0503020204020204" pitchFamily="34" charset="-122"/>
                <a:ea typeface="Microsoft YaHei" panose="020B0503020204020204" pitchFamily="34" charset="-122"/>
              </a:rPr>
              <a:t>、老用户升级后的每月提成是以原始放号网点为依据。</a:t>
            </a:r>
            <a:endParaRPr kumimoji="1" lang="en-US" altLang="zh-Hans" dirty="0">
              <a:latin typeface="Microsoft YaHei" panose="020B0503020204020204" pitchFamily="34" charset="-122"/>
              <a:ea typeface="Microsoft YaHei" panose="020B0503020204020204" pitchFamily="34" charset="-122"/>
            </a:endParaRPr>
          </a:p>
          <a:p>
            <a:pPr>
              <a:lnSpc>
                <a:spcPct val="200000"/>
              </a:lnSpc>
            </a:pPr>
            <a:endParaRPr kumimoji="1" lang="zh-CN" altLang="en-US"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 val="2288522906"/>
      </p:ext>
    </p:extLst>
  </p:cSld>
  <p:clrMapOvr>
    <a:masterClrMapping/>
  </p:clrMapOvr>
  <p:transition spd="slow" advClick="0" advTm="5000">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78">
            <a:extLst>
              <a:ext uri="{FF2B5EF4-FFF2-40B4-BE49-F238E27FC236}">
                <a16:creationId xmlns:a16="http://schemas.microsoft.com/office/drawing/2014/main" xmlns="" id="{45D3ED7F-38C2-4394-8AD0-BAF63388F269}"/>
              </a:ext>
            </a:extLst>
          </p:cNvPr>
          <p:cNvSpPr>
            <a:spLocks noChangeAspect="1" noEditPoints="1"/>
          </p:cNvSpPr>
          <p:nvPr/>
        </p:nvSpPr>
        <p:spPr bwMode="auto">
          <a:xfrm>
            <a:off x="6248808" y="4197500"/>
            <a:ext cx="372340" cy="361396"/>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45720" tIns="22860" rIns="45720" bIns="22860" numCol="1" anchor="t" anchorCtr="0" compatLnSpc="1">
            <a:prstTxWarp prst="textNoShape">
              <a:avLst/>
            </a:prstTxWarp>
          </a:bodyPr>
          <a:lstStyle/>
          <a:p>
            <a:pPr defTabSz="1219170" fontAlgn="base">
              <a:spcBef>
                <a:spcPct val="0"/>
              </a:spcBef>
              <a:spcAft>
                <a:spcPct val="0"/>
              </a:spcAft>
              <a:defRPr/>
            </a:pPr>
            <a:endParaRPr lang="id-ID" sz="2400" dirty="0">
              <a:solidFill>
                <a:prstClr val="black"/>
              </a:solidFill>
              <a:cs typeface="+mn-ea"/>
              <a:sym typeface="+mn-lt"/>
            </a:endParaRPr>
          </a:p>
        </p:txBody>
      </p:sp>
      <p:grpSp>
        <p:nvGrpSpPr>
          <p:cNvPr id="2" name="组合 18">
            <a:extLst>
              <a:ext uri="{FF2B5EF4-FFF2-40B4-BE49-F238E27FC236}">
                <a16:creationId xmlns:a16="http://schemas.microsoft.com/office/drawing/2014/main" xmlns="" id="{13C31495-FC1E-484F-A681-C8214B38598B}"/>
              </a:ext>
            </a:extLst>
          </p:cNvPr>
          <p:cNvGrpSpPr/>
          <p:nvPr/>
        </p:nvGrpSpPr>
        <p:grpSpPr>
          <a:xfrm>
            <a:off x="96000" y="189098"/>
            <a:ext cx="4911246" cy="1415772"/>
            <a:chOff x="96000" y="189098"/>
            <a:chExt cx="4911246" cy="1415772"/>
          </a:xfrm>
        </p:grpSpPr>
        <p:sp>
          <p:nvSpPr>
            <p:cNvPr id="20" name="矩形 19">
              <a:extLst>
                <a:ext uri="{FF2B5EF4-FFF2-40B4-BE49-F238E27FC236}">
                  <a16:creationId xmlns:a16="http://schemas.microsoft.com/office/drawing/2014/main" xmlns="" id="{7AB9A980-3218-4B7F-B8E7-3EA48800E61E}"/>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21" name="矩形 20">
              <a:extLst>
                <a:ext uri="{FF2B5EF4-FFF2-40B4-BE49-F238E27FC236}">
                  <a16:creationId xmlns:a16="http://schemas.microsoft.com/office/drawing/2014/main" xmlns="" id="{EDF3F8CB-4560-4454-A343-5B6AED0F80CE}"/>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22" name="矩形 21">
              <a:extLst>
                <a:ext uri="{FF2B5EF4-FFF2-40B4-BE49-F238E27FC236}">
                  <a16:creationId xmlns:a16="http://schemas.microsoft.com/office/drawing/2014/main" xmlns="" id="{1A77B013-1671-4BE8-A5DB-FC19EB266606}"/>
                </a:ext>
              </a:extLst>
            </p:cNvPr>
            <p:cNvSpPr/>
            <p:nvPr/>
          </p:nvSpPr>
          <p:spPr>
            <a:xfrm>
              <a:off x="456000" y="219875"/>
              <a:ext cx="4551246" cy="1384995"/>
            </a:xfrm>
            <a:prstGeom prst="rect">
              <a:avLst/>
            </a:prstGeom>
          </p:spPr>
          <p:txBody>
            <a:bodyPr wrap="none">
              <a:spAutoFit/>
            </a:bodyPr>
            <a:lstStyle/>
            <a:p>
              <a:r>
                <a:rPr lang="zh-Hans"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注意事项</a:t>
              </a:r>
              <a:r>
                <a:rPr lang="en-US" altLang="zh-CN" sz="2800" b="1" dirty="0">
                  <a:solidFill>
                    <a:schemeClr val="tx1">
                      <a:lumMod val="65000"/>
                      <a:lumOff val="35000"/>
                    </a:schemeClr>
                  </a:solidFill>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rPr>
                <a:t>关于前置营销</a:t>
              </a:r>
              <a:endParaRPr lang="en-US" altLang="zh-CN" sz="2800" b="1" dirty="0">
                <a:solidFill>
                  <a:schemeClr val="tx1">
                    <a:lumMod val="65000"/>
                    <a:lumOff val="35000"/>
                  </a:schemeClr>
                </a:solidFill>
                <a:ea typeface="思源黑体 HW Regular" panose="020B0500000000000000" pitchFamily="34" charset="-122"/>
                <a:sym typeface="+mn-lt"/>
              </a:endParaRPr>
            </a:p>
            <a:p>
              <a:endParaRPr lang="en-US" altLang="zh-CN" sz="2800" b="1" dirty="0">
                <a:solidFill>
                  <a:schemeClr val="tx1">
                    <a:lumMod val="65000"/>
                    <a:lumOff val="35000"/>
                  </a:schemeClr>
                </a:solidFill>
                <a:ea typeface="思源黑体 HW Regular" panose="020B0500000000000000" pitchFamily="34" charset="-122"/>
                <a:sym typeface="+mn-lt"/>
              </a:endParaRPr>
            </a:p>
            <a:p>
              <a:endParaRPr lang="zh-CN" altLang="en-US" sz="2800" b="1" dirty="0">
                <a:solidFill>
                  <a:schemeClr val="tx1">
                    <a:lumMod val="65000"/>
                    <a:lumOff val="35000"/>
                  </a:schemeClr>
                </a:solidFill>
                <a:ea typeface="思源黑体 HW Regular" panose="020B0500000000000000" pitchFamily="34" charset="-122"/>
                <a:sym typeface="微软雅黑" panose="020B0503020204020204" pitchFamily="34" charset="-122"/>
              </a:endParaRPr>
            </a:p>
          </p:txBody>
        </p:sp>
      </p:grpSp>
      <p:sp>
        <p:nvSpPr>
          <p:cNvPr id="5" name="文本框 4">
            <a:extLst>
              <a:ext uri="{FF2B5EF4-FFF2-40B4-BE49-F238E27FC236}">
                <a16:creationId xmlns:a16="http://schemas.microsoft.com/office/drawing/2014/main" xmlns="" id="{602DB4CB-4AD5-5144-8553-3D097562EE48}"/>
              </a:ext>
            </a:extLst>
          </p:cNvPr>
          <p:cNvSpPr txBox="1"/>
          <p:nvPr/>
        </p:nvSpPr>
        <p:spPr>
          <a:xfrm>
            <a:off x="438201" y="1776814"/>
            <a:ext cx="5436388" cy="2862322"/>
          </a:xfrm>
          <a:prstGeom prst="rect">
            <a:avLst/>
          </a:prstGeom>
          <a:noFill/>
        </p:spPr>
        <p:txBody>
          <a:bodyPr wrap="square" rtlCol="0">
            <a:spAutoFit/>
          </a:bodyPr>
          <a:lstStyle/>
          <a:p>
            <a:pPr>
              <a:lnSpc>
                <a:spcPct val="200000"/>
              </a:lnSpc>
            </a:pPr>
            <a:r>
              <a:rPr kumimoji="1" lang="en-US" altLang="zh-CN" dirty="0">
                <a:latin typeface="Microsoft YaHei" panose="020B0503020204020204" pitchFamily="34" charset="-122"/>
                <a:ea typeface="Microsoft YaHei" panose="020B0503020204020204" pitchFamily="34" charset="-122"/>
              </a:rPr>
              <a:t>1</a:t>
            </a:r>
            <a:r>
              <a:rPr kumimoji="1" lang="zh-Hans" altLang="en-US" dirty="0">
                <a:latin typeface="Microsoft YaHei" panose="020B0503020204020204" pitchFamily="34" charset="-122"/>
                <a:ea typeface="Microsoft YaHei" panose="020B0503020204020204" pitchFamily="34" charset="-122"/>
              </a:rPr>
              <a:t>、</a:t>
            </a:r>
            <a:r>
              <a:rPr kumimoji="1" lang="zh-CN" altLang="en-US" dirty="0">
                <a:latin typeface="Microsoft YaHei" panose="020B0503020204020204" pitchFamily="34" charset="-122"/>
                <a:ea typeface="Microsoft YaHei" panose="020B0503020204020204" pitchFamily="34" charset="-122"/>
              </a:rPr>
              <a:t>前置营销校园中心会生成一校一码用于学校寄卡</a:t>
            </a:r>
            <a:r>
              <a:rPr kumimoji="1" lang="zh-Hans" altLang="en-US" dirty="0">
                <a:latin typeface="Microsoft YaHei" panose="020B0503020204020204" pitchFamily="34" charset="-122"/>
                <a:ea typeface="Microsoft YaHei" panose="020B0503020204020204" pitchFamily="34" charset="-122"/>
              </a:rPr>
              <a:t>。</a:t>
            </a:r>
            <a:endParaRPr kumimoji="1" lang="en-US" altLang="zh-Hans" dirty="0">
              <a:latin typeface="Microsoft YaHei" panose="020B0503020204020204" pitchFamily="34" charset="-122"/>
              <a:ea typeface="Microsoft YaHei" panose="020B0503020204020204" pitchFamily="34" charset="-122"/>
            </a:endParaRPr>
          </a:p>
          <a:p>
            <a:pPr>
              <a:lnSpc>
                <a:spcPct val="200000"/>
              </a:lnSpc>
            </a:pPr>
            <a:r>
              <a:rPr kumimoji="1" lang="en-US" altLang="zh-Hans" dirty="0">
                <a:latin typeface="Microsoft YaHei" panose="020B0503020204020204" pitchFamily="34" charset="-122"/>
                <a:ea typeface="Microsoft YaHei" panose="020B0503020204020204" pitchFamily="34" charset="-122"/>
              </a:rPr>
              <a:t>2</a:t>
            </a:r>
            <a:r>
              <a:rPr kumimoji="1" lang="zh-CN" altLang="en-US" dirty="0">
                <a:latin typeface="Microsoft YaHei" panose="020B0503020204020204" pitchFamily="34" charset="-122"/>
                <a:ea typeface="Microsoft YaHei" panose="020B0503020204020204" pitchFamily="34" charset="-122"/>
              </a:rPr>
              <a:t>、前置营销的线上流程与一人一码有一些区别，用户收到卡以后，扫二维码填写信息，这时手机号码和</a:t>
            </a:r>
            <a:r>
              <a:rPr kumimoji="1" lang="en-US" altLang="zh-CN" dirty="0">
                <a:latin typeface="Microsoft YaHei" panose="020B0503020204020204" pitchFamily="34" charset="-122"/>
                <a:ea typeface="Microsoft YaHei" panose="020B0503020204020204" pitchFamily="34" charset="-122"/>
              </a:rPr>
              <a:t>ICCID</a:t>
            </a:r>
            <a:r>
              <a:rPr kumimoji="1" lang="zh-CN" altLang="en-US" dirty="0">
                <a:latin typeface="Microsoft YaHei" panose="020B0503020204020204" pitchFamily="34" charset="-122"/>
                <a:ea typeface="Microsoft YaHei" panose="020B0503020204020204" pitchFamily="34" charset="-122"/>
              </a:rPr>
              <a:t>号由客户填写，而无需销售员填写</a:t>
            </a:r>
            <a:endParaRPr kumimoji="1" lang="en-US" altLang="zh-CN" dirty="0">
              <a:latin typeface="Microsoft YaHei" panose="020B0503020204020204" pitchFamily="34" charset="-122"/>
              <a:ea typeface="Microsoft YaHei" panose="020B0503020204020204" pitchFamily="34" charset="-122"/>
            </a:endParaRPr>
          </a:p>
          <a:p>
            <a:pPr>
              <a:lnSpc>
                <a:spcPct val="200000"/>
              </a:lnSpc>
            </a:pPr>
            <a:endParaRPr kumimoji="1" lang="zh-CN" altLang="en-US" dirty="0">
              <a:latin typeface="Microsoft YaHei" panose="020B0503020204020204" pitchFamily="34" charset="-122"/>
              <a:ea typeface="Microsoft YaHei" panose="020B0503020204020204" pitchFamily="34" charset="-122"/>
            </a:endParaRPr>
          </a:p>
        </p:txBody>
      </p:sp>
      <p:pic>
        <p:nvPicPr>
          <p:cNvPr id="1026" name="Picture 2"/>
          <p:cNvPicPr>
            <a:picLocks noChangeAspect="1" noChangeArrowheads="1"/>
          </p:cNvPicPr>
          <p:nvPr/>
        </p:nvPicPr>
        <p:blipFill>
          <a:blip r:embed="rId3" cstate="print"/>
          <a:srcRect t="3871"/>
          <a:stretch>
            <a:fillRect/>
          </a:stretch>
        </p:blipFill>
        <p:spPr bwMode="auto">
          <a:xfrm>
            <a:off x="6875152" y="560438"/>
            <a:ext cx="3184482" cy="5442153"/>
          </a:xfrm>
          <a:prstGeom prst="rect">
            <a:avLst/>
          </a:prstGeom>
          <a:ln>
            <a:noFill/>
          </a:ln>
          <a:effectLst>
            <a:outerShdw blurRad="292100" dist="139700" dir="2700000" algn="tl" rotWithShape="0">
              <a:srgbClr val="333333">
                <a:alpha val="65000"/>
              </a:srgbClr>
            </a:outerShdw>
          </a:effectLst>
        </p:spPr>
      </p:pic>
      <p:sp>
        <p:nvSpPr>
          <p:cNvPr id="9" name="矩形 8"/>
          <p:cNvSpPr/>
          <p:nvPr/>
        </p:nvSpPr>
        <p:spPr>
          <a:xfrm>
            <a:off x="6917267" y="3581400"/>
            <a:ext cx="3132666" cy="72813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88522906"/>
      </p:ext>
    </p:extLst>
  </p:cSld>
  <p:clrMapOvr>
    <a:masterClrMapping/>
  </p:clrMapOvr>
  <p:transition spd="slow" advClick="0" advTm="5000">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a:extLst>
              <a:ext uri="{FF2B5EF4-FFF2-40B4-BE49-F238E27FC236}">
                <a16:creationId xmlns:a16="http://schemas.microsoft.com/office/drawing/2014/main" xmlns="" id="{F2DAC13D-C590-408D-A104-953DDC9CBA8E}"/>
              </a:ext>
            </a:extLst>
          </p:cNvPr>
          <p:cNvGrpSpPr/>
          <p:nvPr/>
        </p:nvGrpSpPr>
        <p:grpSpPr>
          <a:xfrm>
            <a:off x="96000" y="189098"/>
            <a:ext cx="7065682" cy="584775"/>
            <a:chOff x="96000" y="189098"/>
            <a:chExt cx="7065682" cy="584775"/>
          </a:xfrm>
        </p:grpSpPr>
        <p:sp>
          <p:nvSpPr>
            <p:cNvPr id="36" name="矩形 35">
              <a:extLst>
                <a:ext uri="{FF2B5EF4-FFF2-40B4-BE49-F238E27FC236}">
                  <a16:creationId xmlns:a16="http://schemas.microsoft.com/office/drawing/2014/main" xmlns="" id="{7B3BB4DC-71EF-477D-AEA7-A33B868D4C8A}"/>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37" name="矩形 36">
              <a:extLst>
                <a:ext uri="{FF2B5EF4-FFF2-40B4-BE49-F238E27FC236}">
                  <a16:creationId xmlns:a16="http://schemas.microsoft.com/office/drawing/2014/main" xmlns="" id="{D4492EDA-02BF-4E9A-A717-B61A25216337}"/>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38" name="矩形 37">
              <a:extLst>
                <a:ext uri="{FF2B5EF4-FFF2-40B4-BE49-F238E27FC236}">
                  <a16:creationId xmlns:a16="http://schemas.microsoft.com/office/drawing/2014/main" xmlns="" id="{9B2256CB-2D66-46AF-8FCD-3ACB7F212EA9}"/>
                </a:ext>
              </a:extLst>
            </p:cNvPr>
            <p:cNvSpPr/>
            <p:nvPr/>
          </p:nvSpPr>
          <p:spPr>
            <a:xfrm>
              <a:off x="456000" y="219875"/>
              <a:ext cx="6705682" cy="523220"/>
            </a:xfrm>
            <a:prstGeom prst="rect">
              <a:avLst/>
            </a:prstGeom>
          </p:spPr>
          <p:txBody>
            <a:bodyPr wrap="none">
              <a:spAutoFit/>
            </a:bodyPr>
            <a:lstStyle/>
            <a:p>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用户使用指引</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前置营销线上激活流程</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grpSp>
        <p:nvGrpSpPr>
          <p:cNvPr id="60" name="组合 59"/>
          <p:cNvGrpSpPr/>
          <p:nvPr/>
        </p:nvGrpSpPr>
        <p:grpSpPr>
          <a:xfrm>
            <a:off x="7763898" y="3096767"/>
            <a:ext cx="704057" cy="646924"/>
            <a:chOff x="3160746" y="381756"/>
            <a:chExt cx="457137" cy="534765"/>
          </a:xfrm>
        </p:grpSpPr>
        <p:sp>
          <p:nvSpPr>
            <p:cNvPr id="61" name="右箭头 60"/>
            <p:cNvSpPr/>
            <p:nvPr/>
          </p:nvSpPr>
          <p:spPr>
            <a:xfrm>
              <a:off x="3160746" y="381756"/>
              <a:ext cx="457137" cy="534765"/>
            </a:xfrm>
            <a:prstGeom prst="rightArrow">
              <a:avLst>
                <a:gd name="adj1" fmla="val 60000"/>
                <a:gd name="adj2" fmla="val 50000"/>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2" name="右箭头 4"/>
            <p:cNvSpPr/>
            <p:nvPr/>
          </p:nvSpPr>
          <p:spPr>
            <a:xfrm>
              <a:off x="3160746" y="488709"/>
              <a:ext cx="319996" cy="3208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solidFill>
                  <a:schemeClr val="bg1"/>
                </a:solidFill>
                <a:latin typeface="微软雅黑" pitchFamily="34" charset="-122"/>
                <a:ea typeface="微软雅黑" pitchFamily="34" charset="-122"/>
              </a:endParaRPr>
            </a:p>
          </p:txBody>
        </p:sp>
      </p:grpSp>
      <p:graphicFrame>
        <p:nvGraphicFramePr>
          <p:cNvPr id="80" name="图示 79"/>
          <p:cNvGraphicFramePr/>
          <p:nvPr>
            <p:extLst>
              <p:ext uri="{D42A27DB-BD31-4B8C-83A1-F6EECF244321}">
                <p14:modId xmlns:p14="http://schemas.microsoft.com/office/powerpoint/2010/main" xmlns="" val="3781506986"/>
              </p:ext>
            </p:extLst>
          </p:nvPr>
        </p:nvGraphicFramePr>
        <p:xfrm>
          <a:off x="0" y="1743456"/>
          <a:ext cx="4185920" cy="37365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图片 2">
            <a:extLst>
              <a:ext uri="{FF2B5EF4-FFF2-40B4-BE49-F238E27FC236}">
                <a16:creationId xmlns:a16="http://schemas.microsoft.com/office/drawing/2014/main" xmlns="" id="{077B6C55-36BE-47BF-9CB2-3DC19F031676}"/>
              </a:ext>
            </a:extLst>
          </p:cNvPr>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4185920" y="1836282"/>
            <a:ext cx="3421677" cy="3185436"/>
          </a:xfrm>
          <a:prstGeom prst="rect">
            <a:avLst/>
          </a:prstGeom>
        </p:spPr>
      </p:pic>
      <p:pic>
        <p:nvPicPr>
          <p:cNvPr id="6" name="图片 5">
            <a:extLst>
              <a:ext uri="{FF2B5EF4-FFF2-40B4-BE49-F238E27FC236}">
                <a16:creationId xmlns:a16="http://schemas.microsoft.com/office/drawing/2014/main" xmlns="" id="{B7623B9A-AF25-4330-BEE6-7E5F2855CD87}"/>
              </a:ext>
            </a:extLst>
          </p:cNvPr>
          <p:cNvPicPr>
            <a:picLocks noChangeAspect="1"/>
          </p:cNvPicPr>
          <p:nvPr/>
        </p:nvPicPr>
        <p:blipFill>
          <a:blip r:embed="rId8" cstate="print"/>
          <a:stretch>
            <a:fillRect/>
          </a:stretch>
        </p:blipFill>
        <p:spPr>
          <a:xfrm>
            <a:off x="8624257" y="411194"/>
            <a:ext cx="3249758" cy="6018071"/>
          </a:xfrm>
          <a:prstGeom prst="rect">
            <a:avLst/>
          </a:prstGeom>
        </p:spPr>
      </p:pic>
    </p:spTree>
    <p:extLst>
      <p:ext uri="{BB962C8B-B14F-4D97-AF65-F5344CB8AC3E}">
        <p14:creationId xmlns:p14="http://schemas.microsoft.com/office/powerpoint/2010/main" xmlns="" val="358896878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3">
            <a:extLst>
              <a:ext uri="{FF2B5EF4-FFF2-40B4-BE49-F238E27FC236}">
                <a16:creationId xmlns:a16="http://schemas.microsoft.com/office/drawing/2014/main" xmlns="" id="{F2DAC13D-C590-408D-A104-953DDC9CBA8E}"/>
              </a:ext>
            </a:extLst>
          </p:cNvPr>
          <p:cNvGrpSpPr/>
          <p:nvPr/>
        </p:nvGrpSpPr>
        <p:grpSpPr>
          <a:xfrm>
            <a:off x="96000" y="189098"/>
            <a:ext cx="7065682" cy="584775"/>
            <a:chOff x="96000" y="189098"/>
            <a:chExt cx="7065682" cy="584775"/>
          </a:xfrm>
        </p:grpSpPr>
        <p:sp>
          <p:nvSpPr>
            <p:cNvPr id="36" name="矩形 35">
              <a:extLst>
                <a:ext uri="{FF2B5EF4-FFF2-40B4-BE49-F238E27FC236}">
                  <a16:creationId xmlns:a16="http://schemas.microsoft.com/office/drawing/2014/main" xmlns="" id="{7B3BB4DC-71EF-477D-AEA7-A33B868D4C8A}"/>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37" name="矩形 36">
              <a:extLst>
                <a:ext uri="{FF2B5EF4-FFF2-40B4-BE49-F238E27FC236}">
                  <a16:creationId xmlns:a16="http://schemas.microsoft.com/office/drawing/2014/main" xmlns="" id="{D4492EDA-02BF-4E9A-A717-B61A25216337}"/>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38" name="矩形 37">
              <a:extLst>
                <a:ext uri="{FF2B5EF4-FFF2-40B4-BE49-F238E27FC236}">
                  <a16:creationId xmlns:a16="http://schemas.microsoft.com/office/drawing/2014/main" xmlns="" id="{9B2256CB-2D66-46AF-8FCD-3ACB7F212EA9}"/>
                </a:ext>
              </a:extLst>
            </p:cNvPr>
            <p:cNvSpPr/>
            <p:nvPr/>
          </p:nvSpPr>
          <p:spPr>
            <a:xfrm>
              <a:off x="456000" y="219875"/>
              <a:ext cx="6705682" cy="523220"/>
            </a:xfrm>
            <a:prstGeom prst="rect">
              <a:avLst/>
            </a:prstGeom>
          </p:spPr>
          <p:txBody>
            <a:bodyPr wrap="none">
              <a:spAutoFit/>
            </a:bodyPr>
            <a:lstStyle/>
            <a:p>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用户使用指引</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前置营销线上激活流程</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graphicFrame>
        <p:nvGraphicFramePr>
          <p:cNvPr id="80" name="图示 79"/>
          <p:cNvGraphicFramePr/>
          <p:nvPr>
            <p:extLst>
              <p:ext uri="{D42A27DB-BD31-4B8C-83A1-F6EECF244321}">
                <p14:modId xmlns:p14="http://schemas.microsoft.com/office/powerpoint/2010/main" xmlns="" val="3077784081"/>
              </p:ext>
            </p:extLst>
          </p:nvPr>
        </p:nvGraphicFramePr>
        <p:xfrm>
          <a:off x="0" y="1604309"/>
          <a:ext cx="4185920" cy="37365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 name="下弧形箭头 20"/>
          <p:cNvSpPr/>
          <p:nvPr/>
        </p:nvSpPr>
        <p:spPr>
          <a:xfrm>
            <a:off x="6390862" y="5834269"/>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下弧形箭头 21"/>
          <p:cNvSpPr/>
          <p:nvPr/>
        </p:nvSpPr>
        <p:spPr>
          <a:xfrm>
            <a:off x="9216888" y="5797825"/>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 name="图片 4">
            <a:extLst>
              <a:ext uri="{FF2B5EF4-FFF2-40B4-BE49-F238E27FC236}">
                <a16:creationId xmlns:a16="http://schemas.microsoft.com/office/drawing/2014/main" xmlns="" id="{EED5254B-164A-42A5-A954-479F565CC688}"/>
              </a:ext>
            </a:extLst>
          </p:cNvPr>
          <p:cNvPicPr>
            <a:picLocks noChangeAspect="1"/>
          </p:cNvPicPr>
          <p:nvPr/>
        </p:nvPicPr>
        <p:blipFill>
          <a:blip r:embed="rId7" cstate="print"/>
          <a:stretch>
            <a:fillRect/>
          </a:stretch>
        </p:blipFill>
        <p:spPr>
          <a:xfrm>
            <a:off x="4329045" y="1116564"/>
            <a:ext cx="2462527" cy="4624869"/>
          </a:xfrm>
          <a:prstGeom prst="rect">
            <a:avLst/>
          </a:prstGeom>
        </p:spPr>
      </p:pic>
      <p:pic>
        <p:nvPicPr>
          <p:cNvPr id="8" name="图片 7">
            <a:extLst>
              <a:ext uri="{FF2B5EF4-FFF2-40B4-BE49-F238E27FC236}">
                <a16:creationId xmlns:a16="http://schemas.microsoft.com/office/drawing/2014/main" xmlns="" id="{F6F14CF3-267E-4358-9298-B9FD51B4CA13}"/>
              </a:ext>
            </a:extLst>
          </p:cNvPr>
          <p:cNvPicPr>
            <a:picLocks noChangeAspect="1"/>
          </p:cNvPicPr>
          <p:nvPr/>
        </p:nvPicPr>
        <p:blipFill>
          <a:blip r:embed="rId8" cstate="print"/>
          <a:stretch>
            <a:fillRect/>
          </a:stretch>
        </p:blipFill>
        <p:spPr>
          <a:xfrm>
            <a:off x="6960310" y="1142040"/>
            <a:ext cx="2462527" cy="4573916"/>
          </a:xfrm>
          <a:prstGeom prst="rect">
            <a:avLst/>
          </a:prstGeom>
        </p:spPr>
      </p:pic>
      <p:pic>
        <p:nvPicPr>
          <p:cNvPr id="9" name="图片 8">
            <a:extLst>
              <a:ext uri="{FF2B5EF4-FFF2-40B4-BE49-F238E27FC236}">
                <a16:creationId xmlns:a16="http://schemas.microsoft.com/office/drawing/2014/main" xmlns="" id="{0FD8C791-2413-4A18-85D1-E3E69E7D0307}"/>
              </a:ext>
            </a:extLst>
          </p:cNvPr>
          <p:cNvPicPr>
            <a:picLocks noChangeAspect="1"/>
          </p:cNvPicPr>
          <p:nvPr/>
        </p:nvPicPr>
        <p:blipFill>
          <a:blip r:embed="rId9" cstate="print"/>
          <a:stretch>
            <a:fillRect/>
          </a:stretch>
        </p:blipFill>
        <p:spPr>
          <a:xfrm>
            <a:off x="9591575" y="1130641"/>
            <a:ext cx="2462527" cy="4585316"/>
          </a:xfrm>
          <a:prstGeom prst="rect">
            <a:avLst/>
          </a:prstGeom>
        </p:spPr>
      </p:pic>
    </p:spTree>
    <p:extLst>
      <p:ext uri="{BB962C8B-B14F-4D97-AF65-F5344CB8AC3E}">
        <p14:creationId xmlns:p14="http://schemas.microsoft.com/office/powerpoint/2010/main" xmlns="" val="297789811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3">
            <a:extLst>
              <a:ext uri="{FF2B5EF4-FFF2-40B4-BE49-F238E27FC236}">
                <a16:creationId xmlns:a16="http://schemas.microsoft.com/office/drawing/2014/main" xmlns="" id="{F2DAC13D-C590-408D-A104-953DDC9CBA8E}"/>
              </a:ext>
            </a:extLst>
          </p:cNvPr>
          <p:cNvGrpSpPr/>
          <p:nvPr/>
        </p:nvGrpSpPr>
        <p:grpSpPr>
          <a:xfrm>
            <a:off x="96000" y="189098"/>
            <a:ext cx="7065682" cy="584775"/>
            <a:chOff x="96000" y="189098"/>
            <a:chExt cx="7065682" cy="584775"/>
          </a:xfrm>
        </p:grpSpPr>
        <p:sp>
          <p:nvSpPr>
            <p:cNvPr id="36" name="矩形 35">
              <a:extLst>
                <a:ext uri="{FF2B5EF4-FFF2-40B4-BE49-F238E27FC236}">
                  <a16:creationId xmlns:a16="http://schemas.microsoft.com/office/drawing/2014/main" xmlns="" id="{7B3BB4DC-71EF-477D-AEA7-A33B868D4C8A}"/>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37" name="矩形 36">
              <a:extLst>
                <a:ext uri="{FF2B5EF4-FFF2-40B4-BE49-F238E27FC236}">
                  <a16:creationId xmlns:a16="http://schemas.microsoft.com/office/drawing/2014/main" xmlns="" id="{D4492EDA-02BF-4E9A-A717-B61A25216337}"/>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38" name="矩形 37">
              <a:extLst>
                <a:ext uri="{FF2B5EF4-FFF2-40B4-BE49-F238E27FC236}">
                  <a16:creationId xmlns:a16="http://schemas.microsoft.com/office/drawing/2014/main" xmlns="" id="{9B2256CB-2D66-46AF-8FCD-3ACB7F212EA9}"/>
                </a:ext>
              </a:extLst>
            </p:cNvPr>
            <p:cNvSpPr/>
            <p:nvPr/>
          </p:nvSpPr>
          <p:spPr>
            <a:xfrm>
              <a:off x="456000" y="219875"/>
              <a:ext cx="6705682" cy="523220"/>
            </a:xfrm>
            <a:prstGeom prst="rect">
              <a:avLst/>
            </a:prstGeom>
          </p:spPr>
          <p:txBody>
            <a:bodyPr wrap="none">
              <a:spAutoFit/>
            </a:bodyPr>
            <a:lstStyle/>
            <a:p>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用户使用指引</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前置营销线上激活流程</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graphicFrame>
        <p:nvGraphicFramePr>
          <p:cNvPr id="80" name="图示 79"/>
          <p:cNvGraphicFramePr/>
          <p:nvPr/>
        </p:nvGraphicFramePr>
        <p:xfrm>
          <a:off x="0" y="1604309"/>
          <a:ext cx="4185920" cy="37365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5" name="组合 14"/>
          <p:cNvGrpSpPr/>
          <p:nvPr/>
        </p:nvGrpSpPr>
        <p:grpSpPr>
          <a:xfrm>
            <a:off x="7609364" y="2659444"/>
            <a:ext cx="704057" cy="646924"/>
            <a:chOff x="3160746" y="381756"/>
            <a:chExt cx="457137" cy="534765"/>
          </a:xfrm>
        </p:grpSpPr>
        <p:sp>
          <p:nvSpPr>
            <p:cNvPr id="16" name="右箭头 15"/>
            <p:cNvSpPr/>
            <p:nvPr/>
          </p:nvSpPr>
          <p:spPr>
            <a:xfrm>
              <a:off x="3160746" y="381756"/>
              <a:ext cx="457137" cy="534765"/>
            </a:xfrm>
            <a:prstGeom prst="rightArrow">
              <a:avLst>
                <a:gd name="adj1" fmla="val 60000"/>
                <a:gd name="adj2" fmla="val 50000"/>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 name="右箭头 4"/>
            <p:cNvSpPr/>
            <p:nvPr/>
          </p:nvSpPr>
          <p:spPr>
            <a:xfrm>
              <a:off x="3160746" y="488709"/>
              <a:ext cx="319996" cy="3208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solidFill>
                  <a:schemeClr val="bg1"/>
                </a:solidFill>
                <a:latin typeface="微软雅黑" pitchFamily="34" charset="-122"/>
                <a:ea typeface="微软雅黑" pitchFamily="34" charset="-122"/>
              </a:endParaRPr>
            </a:p>
          </p:txBody>
        </p:sp>
      </p:grpSp>
      <p:pic>
        <p:nvPicPr>
          <p:cNvPr id="4" name="图片 3">
            <a:extLst>
              <a:ext uri="{FF2B5EF4-FFF2-40B4-BE49-F238E27FC236}">
                <a16:creationId xmlns:a16="http://schemas.microsoft.com/office/drawing/2014/main" xmlns="" id="{0B4705E2-8B8E-4A87-843C-AB8210F7E6B8}"/>
              </a:ext>
            </a:extLst>
          </p:cNvPr>
          <p:cNvPicPr>
            <a:picLocks noChangeAspect="1"/>
          </p:cNvPicPr>
          <p:nvPr/>
        </p:nvPicPr>
        <p:blipFill>
          <a:blip r:embed="rId7" cstate="print"/>
          <a:stretch>
            <a:fillRect/>
          </a:stretch>
        </p:blipFill>
        <p:spPr>
          <a:xfrm>
            <a:off x="4265609" y="2659444"/>
            <a:ext cx="3218495" cy="3870036"/>
          </a:xfrm>
          <a:prstGeom prst="rect">
            <a:avLst/>
          </a:prstGeom>
        </p:spPr>
      </p:pic>
      <p:pic>
        <p:nvPicPr>
          <p:cNvPr id="5" name="图片 4">
            <a:extLst>
              <a:ext uri="{FF2B5EF4-FFF2-40B4-BE49-F238E27FC236}">
                <a16:creationId xmlns:a16="http://schemas.microsoft.com/office/drawing/2014/main" xmlns="" id="{0494ABF6-ABA3-440C-B454-3BCCCC873A35}"/>
              </a:ext>
            </a:extLst>
          </p:cNvPr>
          <p:cNvPicPr>
            <a:picLocks noChangeAspect="1"/>
          </p:cNvPicPr>
          <p:nvPr/>
        </p:nvPicPr>
        <p:blipFill>
          <a:blip r:embed="rId8"/>
          <a:stretch>
            <a:fillRect/>
          </a:stretch>
        </p:blipFill>
        <p:spPr>
          <a:xfrm>
            <a:off x="4127501" y="834849"/>
            <a:ext cx="3476593" cy="1824595"/>
          </a:xfrm>
          <a:prstGeom prst="rect">
            <a:avLst/>
          </a:prstGeom>
        </p:spPr>
      </p:pic>
      <p:pic>
        <p:nvPicPr>
          <p:cNvPr id="6" name="图片 5">
            <a:extLst>
              <a:ext uri="{FF2B5EF4-FFF2-40B4-BE49-F238E27FC236}">
                <a16:creationId xmlns:a16="http://schemas.microsoft.com/office/drawing/2014/main" xmlns="" id="{02023906-10B3-4B7E-B698-B1C83240F909}"/>
              </a:ext>
            </a:extLst>
          </p:cNvPr>
          <p:cNvPicPr>
            <a:picLocks noChangeAspect="1"/>
          </p:cNvPicPr>
          <p:nvPr/>
        </p:nvPicPr>
        <p:blipFill>
          <a:blip r:embed="rId9" cstate="print"/>
          <a:stretch>
            <a:fillRect/>
          </a:stretch>
        </p:blipFill>
        <p:spPr>
          <a:xfrm>
            <a:off x="8393458" y="743095"/>
            <a:ext cx="3636144" cy="5269778"/>
          </a:xfrm>
          <a:prstGeom prst="rect">
            <a:avLst/>
          </a:prstGeom>
        </p:spPr>
      </p:pic>
    </p:spTree>
    <p:extLst>
      <p:ext uri="{BB962C8B-B14F-4D97-AF65-F5344CB8AC3E}">
        <p14:creationId xmlns:p14="http://schemas.microsoft.com/office/powerpoint/2010/main" xmlns="" val="294609323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3">
            <a:extLst>
              <a:ext uri="{FF2B5EF4-FFF2-40B4-BE49-F238E27FC236}">
                <a16:creationId xmlns:a16="http://schemas.microsoft.com/office/drawing/2014/main" xmlns="" id="{F2DAC13D-C590-408D-A104-953DDC9CBA8E}"/>
              </a:ext>
            </a:extLst>
          </p:cNvPr>
          <p:cNvGrpSpPr/>
          <p:nvPr/>
        </p:nvGrpSpPr>
        <p:grpSpPr>
          <a:xfrm>
            <a:off x="96000" y="189098"/>
            <a:ext cx="7065682" cy="584775"/>
            <a:chOff x="96000" y="189098"/>
            <a:chExt cx="7065682" cy="584775"/>
          </a:xfrm>
        </p:grpSpPr>
        <p:sp>
          <p:nvSpPr>
            <p:cNvPr id="36" name="矩形 35">
              <a:extLst>
                <a:ext uri="{FF2B5EF4-FFF2-40B4-BE49-F238E27FC236}">
                  <a16:creationId xmlns:a16="http://schemas.microsoft.com/office/drawing/2014/main" xmlns="" id="{7B3BB4DC-71EF-477D-AEA7-A33B868D4C8A}"/>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37" name="矩形 36">
              <a:extLst>
                <a:ext uri="{FF2B5EF4-FFF2-40B4-BE49-F238E27FC236}">
                  <a16:creationId xmlns:a16="http://schemas.microsoft.com/office/drawing/2014/main" xmlns="" id="{D4492EDA-02BF-4E9A-A717-B61A25216337}"/>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38" name="矩形 37">
              <a:extLst>
                <a:ext uri="{FF2B5EF4-FFF2-40B4-BE49-F238E27FC236}">
                  <a16:creationId xmlns:a16="http://schemas.microsoft.com/office/drawing/2014/main" xmlns="" id="{9B2256CB-2D66-46AF-8FCD-3ACB7F212EA9}"/>
                </a:ext>
              </a:extLst>
            </p:cNvPr>
            <p:cNvSpPr/>
            <p:nvPr/>
          </p:nvSpPr>
          <p:spPr>
            <a:xfrm>
              <a:off x="456000" y="219875"/>
              <a:ext cx="6705682" cy="523220"/>
            </a:xfrm>
            <a:prstGeom prst="rect">
              <a:avLst/>
            </a:prstGeom>
          </p:spPr>
          <p:txBody>
            <a:bodyPr wrap="none">
              <a:spAutoFit/>
            </a:bodyPr>
            <a:lstStyle/>
            <a:p>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用户使用指引</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前置营销线上激活流程</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graphicFrame>
        <p:nvGraphicFramePr>
          <p:cNvPr id="80" name="图示 79"/>
          <p:cNvGraphicFramePr/>
          <p:nvPr>
            <p:extLst>
              <p:ext uri="{D42A27DB-BD31-4B8C-83A1-F6EECF244321}">
                <p14:modId xmlns:p14="http://schemas.microsoft.com/office/powerpoint/2010/main" xmlns="" val="2021581331"/>
              </p:ext>
            </p:extLst>
          </p:nvPr>
        </p:nvGraphicFramePr>
        <p:xfrm>
          <a:off x="-205332" y="1342599"/>
          <a:ext cx="4399380" cy="41091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p:blipFill>
        <p:spPr bwMode="auto">
          <a:xfrm>
            <a:off x="3944966" y="1146379"/>
            <a:ext cx="2550770" cy="1153919"/>
          </a:xfrm>
          <a:prstGeom prst="rect">
            <a:avLst/>
          </a:prstGeom>
          <a:ln>
            <a:noFill/>
          </a:ln>
          <a:effectLst>
            <a:outerShdw blurRad="292100" dist="139700" dir="2700000" algn="tl" rotWithShape="0">
              <a:srgbClr val="333333">
                <a:alpha val="65000"/>
              </a:srgbClr>
            </a:outerShdw>
          </a:effectLst>
        </p:spPr>
      </p:pic>
      <p:grpSp>
        <p:nvGrpSpPr>
          <p:cNvPr id="15" name="组合 14"/>
          <p:cNvGrpSpPr/>
          <p:nvPr/>
        </p:nvGrpSpPr>
        <p:grpSpPr>
          <a:xfrm>
            <a:off x="7594735" y="2868994"/>
            <a:ext cx="704057" cy="646924"/>
            <a:chOff x="3160746" y="381756"/>
            <a:chExt cx="457137" cy="534765"/>
          </a:xfrm>
        </p:grpSpPr>
        <p:sp>
          <p:nvSpPr>
            <p:cNvPr id="19" name="右箭头 18"/>
            <p:cNvSpPr/>
            <p:nvPr/>
          </p:nvSpPr>
          <p:spPr>
            <a:xfrm>
              <a:off x="3160746" y="381756"/>
              <a:ext cx="457137" cy="534765"/>
            </a:xfrm>
            <a:prstGeom prst="rightArrow">
              <a:avLst>
                <a:gd name="adj1" fmla="val 60000"/>
                <a:gd name="adj2" fmla="val 50000"/>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1" name="右箭头 4"/>
            <p:cNvSpPr/>
            <p:nvPr/>
          </p:nvSpPr>
          <p:spPr>
            <a:xfrm>
              <a:off x="3160746" y="488709"/>
              <a:ext cx="319996" cy="3208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solidFill>
                  <a:schemeClr val="bg1"/>
                </a:solidFill>
                <a:latin typeface="微软雅黑" pitchFamily="34" charset="-122"/>
                <a:ea typeface="微软雅黑" pitchFamily="34" charset="-122"/>
              </a:endParaRPr>
            </a:p>
          </p:txBody>
        </p:sp>
      </p:grpSp>
      <p:pic>
        <p:nvPicPr>
          <p:cNvPr id="3076" name="Picture 4"/>
          <p:cNvPicPr>
            <a:picLocks noChangeAspect="1" noChangeArrowheads="1"/>
          </p:cNvPicPr>
          <p:nvPr/>
        </p:nvPicPr>
        <p:blipFill>
          <a:blip r:embed="rId8">
            <a:extLst>
              <a:ext uri="{28A0092B-C50C-407E-A947-70E740481C1C}">
                <a14:useLocalDpi xmlns:a14="http://schemas.microsoft.com/office/drawing/2010/main" xmlns="" val="0"/>
              </a:ext>
            </a:extLst>
          </a:blip>
          <a:srcRect/>
          <a:stretch/>
        </p:blipFill>
        <p:spPr bwMode="auto">
          <a:xfrm>
            <a:off x="9445423" y="952322"/>
            <a:ext cx="2533531" cy="4961207"/>
          </a:xfrm>
          <a:prstGeom prst="rect">
            <a:avLst/>
          </a:prstGeom>
          <a:ln>
            <a:noFill/>
          </a:ln>
          <a:effectLst>
            <a:outerShdw blurRad="292100" dist="139700" dir="2700000" algn="tl" rotWithShape="0">
              <a:srgbClr val="333333">
                <a:alpha val="65000"/>
              </a:srgbClr>
            </a:outerShdw>
          </a:effectLst>
        </p:spPr>
      </p:pic>
      <p:pic>
        <p:nvPicPr>
          <p:cNvPr id="3077" name="Picture 5"/>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p:blipFill>
        <p:spPr bwMode="auto">
          <a:xfrm>
            <a:off x="3947519" y="2293385"/>
            <a:ext cx="2571750" cy="3341887"/>
          </a:xfrm>
          <a:prstGeom prst="rect">
            <a:avLst/>
          </a:prstGeom>
          <a:ln>
            <a:noFill/>
          </a:ln>
          <a:effectLst>
            <a:outerShdw blurRad="292100" dist="139700" dir="2700000" algn="tl" rotWithShape="0">
              <a:srgbClr val="333333">
                <a:alpha val="65000"/>
              </a:srgbClr>
            </a:outerShdw>
          </a:effectLst>
        </p:spPr>
      </p:pic>
      <p:pic>
        <p:nvPicPr>
          <p:cNvPr id="3078" name="Picture 6"/>
          <p:cNvPicPr>
            <a:picLocks noChangeAspect="1" noChangeArrowheads="1"/>
          </p:cNvPicPr>
          <p:nvPr/>
        </p:nvPicPr>
        <p:blipFill>
          <a:blip r:embed="rId10">
            <a:extLst>
              <a:ext uri="{28A0092B-C50C-407E-A947-70E740481C1C}">
                <a14:useLocalDpi xmlns:a14="http://schemas.microsoft.com/office/drawing/2010/main" xmlns="" val="0"/>
              </a:ext>
            </a:extLst>
          </a:blip>
          <a:srcRect/>
          <a:stretch/>
        </p:blipFill>
        <p:spPr bwMode="auto">
          <a:xfrm>
            <a:off x="6660946" y="952322"/>
            <a:ext cx="2622001" cy="4899001"/>
          </a:xfrm>
          <a:prstGeom prst="rect">
            <a:avLst/>
          </a:prstGeom>
          <a:ln>
            <a:noFill/>
          </a:ln>
          <a:effectLst>
            <a:outerShdw blurRad="292100" dist="139700" dir="2700000" algn="tl" rotWithShape="0">
              <a:srgbClr val="333333">
                <a:alpha val="65000"/>
              </a:srgbClr>
            </a:outerShdw>
          </a:effectLst>
        </p:spPr>
      </p:pic>
      <p:sp>
        <p:nvSpPr>
          <p:cNvPr id="22" name="矩形 21"/>
          <p:cNvSpPr/>
          <p:nvPr/>
        </p:nvSpPr>
        <p:spPr>
          <a:xfrm>
            <a:off x="3983716" y="4157860"/>
            <a:ext cx="1649896" cy="28823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23" name="下弧形箭头 22"/>
          <p:cNvSpPr/>
          <p:nvPr/>
        </p:nvSpPr>
        <p:spPr>
          <a:xfrm>
            <a:off x="6147290" y="6034940"/>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下弧形箭头 23"/>
          <p:cNvSpPr/>
          <p:nvPr/>
        </p:nvSpPr>
        <p:spPr>
          <a:xfrm>
            <a:off x="8950292" y="6025295"/>
            <a:ext cx="1013791" cy="596348"/>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7084291" y="1468581"/>
            <a:ext cx="2087418" cy="147783"/>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Tree>
    <p:extLst>
      <p:ext uri="{BB962C8B-B14F-4D97-AF65-F5344CB8AC3E}">
        <p14:creationId xmlns:p14="http://schemas.microsoft.com/office/powerpoint/2010/main" xmlns="" val="185954081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13F231B4-0F9A-4665-8D14-82171855191E}"/>
              </a:ext>
            </a:extLst>
          </p:cNvPr>
          <p:cNvSpPr txBox="1"/>
          <p:nvPr/>
        </p:nvSpPr>
        <p:spPr>
          <a:xfrm>
            <a:off x="3349094" y="2533381"/>
            <a:ext cx="5493812" cy="1107996"/>
          </a:xfrm>
          <a:prstGeom prst="rect">
            <a:avLst/>
          </a:prstGeom>
          <a:noFill/>
        </p:spPr>
        <p:txBody>
          <a:bodyPr wrap="none" rtlCol="0">
            <a:spAutoFit/>
          </a:bodyPr>
          <a:lstStyle/>
          <a:p>
            <a:pPr algn="r"/>
            <a:r>
              <a:rPr lang="zh-CN" altLang="en-US" sz="6600" b="1" spc="300" dirty="0">
                <a:solidFill>
                  <a:schemeClr val="tx1">
                    <a:lumMod val="65000"/>
                    <a:lumOff val="35000"/>
                  </a:schemeClr>
                </a:solidFill>
                <a:cs typeface="+mn-ea"/>
                <a:sym typeface="+mn-lt"/>
              </a:rPr>
              <a:t>感谢您的观看</a:t>
            </a:r>
          </a:p>
        </p:txBody>
      </p:sp>
      <p:sp>
        <p:nvSpPr>
          <p:cNvPr id="6" name="矩形: 圆角 5">
            <a:extLst>
              <a:ext uri="{FF2B5EF4-FFF2-40B4-BE49-F238E27FC236}">
                <a16:creationId xmlns:a16="http://schemas.microsoft.com/office/drawing/2014/main" xmlns="" id="{D21E2696-FE49-4404-9AED-F8DADBEAFFD6}"/>
              </a:ext>
            </a:extLst>
          </p:cNvPr>
          <p:cNvSpPr/>
          <p:nvPr/>
        </p:nvSpPr>
        <p:spPr>
          <a:xfrm>
            <a:off x="3836352" y="4060787"/>
            <a:ext cx="4140999" cy="646345"/>
          </a:xfrm>
          <a:prstGeom prst="roundRect">
            <a:avLst/>
          </a:prstGeom>
          <a:solidFill>
            <a:srgbClr val="FFFFFF"/>
          </a:solidFill>
          <a:ln w="9525">
            <a:solidFill>
              <a:srgbClr val="F0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04040"/>
              </a:solidFill>
              <a:cs typeface="+mn-ea"/>
              <a:sym typeface="+mn-lt"/>
            </a:endParaRPr>
          </a:p>
        </p:txBody>
      </p:sp>
      <p:sp>
        <p:nvSpPr>
          <p:cNvPr id="85" name="文本框 84">
            <a:extLst>
              <a:ext uri="{FF2B5EF4-FFF2-40B4-BE49-F238E27FC236}">
                <a16:creationId xmlns:a16="http://schemas.microsoft.com/office/drawing/2014/main" xmlns="" id="{BF370F84-66A8-4A21-94ED-A5A19AEA01A1}"/>
              </a:ext>
            </a:extLst>
          </p:cNvPr>
          <p:cNvSpPr txBox="1"/>
          <p:nvPr/>
        </p:nvSpPr>
        <p:spPr>
          <a:xfrm>
            <a:off x="4171117" y="4111085"/>
            <a:ext cx="3344185" cy="461665"/>
          </a:xfrm>
          <a:prstGeom prst="rect">
            <a:avLst/>
          </a:prstGeom>
          <a:noFill/>
        </p:spPr>
        <p:txBody>
          <a:bodyPr wrap="none" rtlCol="0">
            <a:spAutoFit/>
          </a:bodyPr>
          <a:lstStyle/>
          <a:p>
            <a:pPr algn="ctr"/>
            <a:r>
              <a:rPr lang="zh-CN" altLang="en-US" sz="2400" spc="300" dirty="0">
                <a:solidFill>
                  <a:srgbClr val="404040"/>
                </a:solidFill>
                <a:cs typeface="+mn-ea"/>
                <a:sym typeface="+mn-lt"/>
              </a:rPr>
              <a:t>校园客户中心   阮洋</a:t>
            </a:r>
          </a:p>
        </p:txBody>
      </p:sp>
      <p:sp>
        <p:nvSpPr>
          <p:cNvPr id="21" name="椭圆 20">
            <a:extLst>
              <a:ext uri="{FF2B5EF4-FFF2-40B4-BE49-F238E27FC236}">
                <a16:creationId xmlns:a16="http://schemas.microsoft.com/office/drawing/2014/main" xmlns="" id="{23CEE375-9E28-4D8D-8694-F2149533B5B8}"/>
              </a:ext>
            </a:extLst>
          </p:cNvPr>
          <p:cNvSpPr/>
          <p:nvPr/>
        </p:nvSpPr>
        <p:spPr>
          <a:xfrm>
            <a:off x="1259736" y="1131335"/>
            <a:ext cx="666994" cy="666994"/>
          </a:xfrm>
          <a:prstGeom prst="ellipse">
            <a:avLst/>
          </a:prstGeom>
          <a:solidFill>
            <a:srgbClr val="82AE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0" name="椭圆 29">
            <a:extLst>
              <a:ext uri="{FF2B5EF4-FFF2-40B4-BE49-F238E27FC236}">
                <a16:creationId xmlns:a16="http://schemas.microsoft.com/office/drawing/2014/main" xmlns="" id="{84F2DA2D-DFC3-4D59-90F2-C4DCA053242B}"/>
              </a:ext>
            </a:extLst>
          </p:cNvPr>
          <p:cNvSpPr/>
          <p:nvPr/>
        </p:nvSpPr>
        <p:spPr>
          <a:xfrm rot="20108180">
            <a:off x="10879495" y="5205453"/>
            <a:ext cx="545690" cy="545690"/>
          </a:xfrm>
          <a:prstGeom prst="ellipse">
            <a:avLst/>
          </a:prstGeom>
          <a:solidFill>
            <a:srgbClr val="B28C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5" name="矩形 14">
            <a:extLst>
              <a:ext uri="{FF2B5EF4-FFF2-40B4-BE49-F238E27FC236}">
                <a16:creationId xmlns:a16="http://schemas.microsoft.com/office/drawing/2014/main" xmlns="" id="{B988C496-A13A-40D8-BDDD-6436274E8CC5}"/>
              </a:ext>
            </a:extLst>
          </p:cNvPr>
          <p:cNvSpPr/>
          <p:nvPr/>
        </p:nvSpPr>
        <p:spPr>
          <a:xfrm>
            <a:off x="294461" y="0"/>
            <a:ext cx="1540759" cy="936702"/>
          </a:xfrm>
          <a:prstGeom prst="rect">
            <a:avLst/>
          </a:prstGeom>
          <a:blipFill>
            <a:blip r:embed="rId3"/>
            <a:stretch>
              <a:fillRect t="-644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10D2BC0F-3063-48AE-BA53-CD23005E1C3F}"/>
              </a:ext>
            </a:extLst>
          </p:cNvPr>
          <p:cNvSpPr/>
          <p:nvPr/>
        </p:nvSpPr>
        <p:spPr>
          <a:xfrm>
            <a:off x="0" y="1456358"/>
            <a:ext cx="946594" cy="1304264"/>
          </a:xfrm>
          <a:prstGeom prst="rect">
            <a:avLst/>
          </a:prstGeom>
          <a:blipFill>
            <a:blip r:embed="rId4"/>
            <a:stretch>
              <a:fillRect l="-377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E5658F75-91F6-4E9A-AA99-7BF3907F5DFA}"/>
              </a:ext>
            </a:extLst>
          </p:cNvPr>
          <p:cNvSpPr/>
          <p:nvPr/>
        </p:nvSpPr>
        <p:spPr>
          <a:xfrm>
            <a:off x="11751825" y="4745884"/>
            <a:ext cx="440175" cy="1426588"/>
          </a:xfrm>
          <a:prstGeom prst="rect">
            <a:avLst/>
          </a:prstGeom>
          <a:blipFill>
            <a:blip r:embed="rId5"/>
            <a:stretch>
              <a:fillRect l="-1" r="-2254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xmlns="" id="{D6A80696-2BAB-440D-87A8-F8361E30550B}"/>
              </a:ext>
            </a:extLst>
          </p:cNvPr>
          <p:cNvSpPr/>
          <p:nvPr/>
        </p:nvSpPr>
        <p:spPr>
          <a:xfrm>
            <a:off x="9956023" y="6172472"/>
            <a:ext cx="1816133" cy="685528"/>
          </a:xfrm>
          <a:prstGeom prst="rect">
            <a:avLst/>
          </a:prstGeom>
          <a:blipFill>
            <a:blip r:embed="rId6"/>
            <a:stretch>
              <a:fillRect t="-1" b="-12055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xmlns="" id="{754F4DCB-F44A-4823-B204-A0672E1C7692}"/>
              </a:ext>
            </a:extLst>
          </p:cNvPr>
          <p:cNvSpPr/>
          <p:nvPr/>
        </p:nvSpPr>
        <p:spPr>
          <a:xfrm rot="610401">
            <a:off x="11367140" y="66229"/>
            <a:ext cx="1060796" cy="117663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xmlns="" id="{F414CEF1-A87E-4FAA-909C-A18273E4BA24}"/>
              </a:ext>
            </a:extLst>
          </p:cNvPr>
          <p:cNvSpPr/>
          <p:nvPr/>
        </p:nvSpPr>
        <p:spPr>
          <a:xfrm rot="610401">
            <a:off x="10002596" y="-430637"/>
            <a:ext cx="1852636" cy="2170363"/>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xmlns="" id="{EEE921AB-3160-4E7C-A559-2F441DCBFEBD}"/>
              </a:ext>
            </a:extLst>
          </p:cNvPr>
          <p:cNvSpPr/>
          <p:nvPr/>
        </p:nvSpPr>
        <p:spPr>
          <a:xfrm rot="418697">
            <a:off x="100924" y="4329108"/>
            <a:ext cx="1548518" cy="1755800"/>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xmlns="" id="{C052D6BF-3FEC-402C-AFBB-78AE6A20D1A2}"/>
              </a:ext>
            </a:extLst>
          </p:cNvPr>
          <p:cNvSpPr/>
          <p:nvPr/>
        </p:nvSpPr>
        <p:spPr>
          <a:xfrm rot="418697">
            <a:off x="-197779" y="5478298"/>
            <a:ext cx="1469264" cy="1713124"/>
          </a:xfrm>
          <a:prstGeom prst="rect">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5306338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4245556" y="1708184"/>
            <a:ext cx="1720817" cy="1720816"/>
            <a:chOff x="4245556" y="2248259"/>
            <a:chExt cx="1720817" cy="1720816"/>
          </a:xfrm>
          <a:solidFill>
            <a:srgbClr val="0095D9"/>
          </a:solidFill>
        </p:grpSpPr>
        <p:sp>
          <p:nvSpPr>
            <p:cNvPr id="5" name="Freeform 5"/>
            <p:cNvSpPr>
              <a:spLocks/>
            </p:cNvSpPr>
            <p:nvPr/>
          </p:nvSpPr>
          <p:spPr bwMode="auto">
            <a:xfrm>
              <a:off x="4508133" y="2510836"/>
              <a:ext cx="1458240" cy="1458239"/>
            </a:xfrm>
            <a:custGeom>
              <a:avLst/>
              <a:gdLst>
                <a:gd name="T0" fmla="*/ 48 w 338"/>
                <a:gd name="T1" fmla="*/ 338 h 338"/>
                <a:gd name="T2" fmla="*/ 338 w 338"/>
                <a:gd name="T3" fmla="*/ 48 h 338"/>
                <a:gd name="T4" fmla="*/ 338 w 338"/>
                <a:gd name="T5" fmla="*/ 0 h 338"/>
                <a:gd name="T6" fmla="*/ 0 w 338"/>
                <a:gd name="T7" fmla="*/ 338 h 338"/>
                <a:gd name="T8" fmla="*/ 48 w 338"/>
                <a:gd name="T9" fmla="*/ 338 h 338"/>
              </a:gdLst>
              <a:ahLst/>
              <a:cxnLst>
                <a:cxn ang="0">
                  <a:pos x="T0" y="T1"/>
                </a:cxn>
                <a:cxn ang="0">
                  <a:pos x="T2" y="T3"/>
                </a:cxn>
                <a:cxn ang="0">
                  <a:pos x="T4" y="T5"/>
                </a:cxn>
                <a:cxn ang="0">
                  <a:pos x="T6" y="T7"/>
                </a:cxn>
                <a:cxn ang="0">
                  <a:pos x="T8" y="T9"/>
                </a:cxn>
              </a:cxnLst>
              <a:rect l="0" t="0" r="r" b="b"/>
              <a:pathLst>
                <a:path w="338" h="338">
                  <a:moveTo>
                    <a:pt x="48" y="338"/>
                  </a:moveTo>
                  <a:cubicBezTo>
                    <a:pt x="61" y="182"/>
                    <a:pt x="182" y="61"/>
                    <a:pt x="338" y="48"/>
                  </a:cubicBezTo>
                  <a:cubicBezTo>
                    <a:pt x="338" y="0"/>
                    <a:pt x="338" y="0"/>
                    <a:pt x="338" y="0"/>
                  </a:cubicBezTo>
                  <a:cubicBezTo>
                    <a:pt x="152" y="14"/>
                    <a:pt x="14" y="152"/>
                    <a:pt x="0" y="338"/>
                  </a:cubicBezTo>
                  <a:lnTo>
                    <a:pt x="48" y="338"/>
                  </a:lnTo>
                  <a:close/>
                </a:path>
              </a:pathLst>
            </a:custGeom>
            <a:grp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 name="Freeform 6"/>
            <p:cNvSpPr>
              <a:spLocks/>
            </p:cNvSpPr>
            <p:nvPr/>
          </p:nvSpPr>
          <p:spPr bwMode="auto">
            <a:xfrm>
              <a:off x="4245556" y="2248259"/>
              <a:ext cx="1720817" cy="1720816"/>
            </a:xfrm>
            <a:custGeom>
              <a:avLst/>
              <a:gdLst>
                <a:gd name="T0" fmla="*/ 61 w 399"/>
                <a:gd name="T1" fmla="*/ 399 h 399"/>
                <a:gd name="T2" fmla="*/ 399 w 399"/>
                <a:gd name="T3" fmla="*/ 61 h 399"/>
                <a:gd name="T4" fmla="*/ 399 w 399"/>
                <a:gd name="T5" fmla="*/ 0 h 399"/>
                <a:gd name="T6" fmla="*/ 0 w 399"/>
                <a:gd name="T7" fmla="*/ 399 h 399"/>
                <a:gd name="T8" fmla="*/ 61 w 399"/>
                <a:gd name="T9" fmla="*/ 399 h 399"/>
              </a:gdLst>
              <a:ahLst/>
              <a:cxnLst>
                <a:cxn ang="0">
                  <a:pos x="T0" y="T1"/>
                </a:cxn>
                <a:cxn ang="0">
                  <a:pos x="T2" y="T3"/>
                </a:cxn>
                <a:cxn ang="0">
                  <a:pos x="T4" y="T5"/>
                </a:cxn>
                <a:cxn ang="0">
                  <a:pos x="T6" y="T7"/>
                </a:cxn>
                <a:cxn ang="0">
                  <a:pos x="T8" y="T9"/>
                </a:cxn>
              </a:cxnLst>
              <a:rect l="0" t="0" r="r" b="b"/>
              <a:pathLst>
                <a:path w="399" h="399">
                  <a:moveTo>
                    <a:pt x="61" y="399"/>
                  </a:moveTo>
                  <a:cubicBezTo>
                    <a:pt x="76" y="219"/>
                    <a:pt x="219" y="76"/>
                    <a:pt x="399" y="61"/>
                  </a:cubicBezTo>
                  <a:cubicBezTo>
                    <a:pt x="399" y="0"/>
                    <a:pt x="399" y="0"/>
                    <a:pt x="399" y="0"/>
                  </a:cubicBezTo>
                  <a:cubicBezTo>
                    <a:pt x="186" y="15"/>
                    <a:pt x="15" y="186"/>
                    <a:pt x="0" y="399"/>
                  </a:cubicBezTo>
                  <a:lnTo>
                    <a:pt x="61" y="399"/>
                  </a:lnTo>
                  <a:close/>
                </a:path>
              </a:pathLst>
            </a:custGeom>
            <a:grp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14" name="Group 13"/>
          <p:cNvGrpSpPr/>
          <p:nvPr/>
        </p:nvGrpSpPr>
        <p:grpSpPr>
          <a:xfrm>
            <a:off x="6238327" y="1708184"/>
            <a:ext cx="1720817" cy="1720816"/>
            <a:chOff x="6238327" y="2248259"/>
            <a:chExt cx="1720817" cy="1720816"/>
          </a:xfrm>
          <a:solidFill>
            <a:srgbClr val="E95464"/>
          </a:solidFill>
        </p:grpSpPr>
        <p:sp>
          <p:nvSpPr>
            <p:cNvPr id="7" name="Freeform 7"/>
            <p:cNvSpPr>
              <a:spLocks/>
            </p:cNvSpPr>
            <p:nvPr/>
          </p:nvSpPr>
          <p:spPr bwMode="auto">
            <a:xfrm>
              <a:off x="6238327" y="2489736"/>
              <a:ext cx="1482857" cy="1479339"/>
            </a:xfrm>
            <a:custGeom>
              <a:avLst/>
              <a:gdLst>
                <a:gd name="T0" fmla="*/ 3 w 344"/>
                <a:gd name="T1" fmla="*/ 53 h 343"/>
                <a:gd name="T2" fmla="*/ 290 w 344"/>
                <a:gd name="T3" fmla="*/ 343 h 343"/>
                <a:gd name="T4" fmla="*/ 344 w 344"/>
                <a:gd name="T5" fmla="*/ 343 h 343"/>
                <a:gd name="T6" fmla="*/ 0 w 344"/>
                <a:gd name="T7" fmla="*/ 0 h 343"/>
                <a:gd name="T8" fmla="*/ 3 w 344"/>
                <a:gd name="T9" fmla="*/ 53 h 343"/>
              </a:gdLst>
              <a:ahLst/>
              <a:cxnLst>
                <a:cxn ang="0">
                  <a:pos x="T0" y="T1"/>
                </a:cxn>
                <a:cxn ang="0">
                  <a:pos x="T2" y="T3"/>
                </a:cxn>
                <a:cxn ang="0">
                  <a:pos x="T4" y="T5"/>
                </a:cxn>
                <a:cxn ang="0">
                  <a:pos x="T6" y="T7"/>
                </a:cxn>
                <a:cxn ang="0">
                  <a:pos x="T8" y="T9"/>
                </a:cxn>
              </a:cxnLst>
              <a:rect l="0" t="0" r="r" b="b"/>
              <a:pathLst>
                <a:path w="344" h="343">
                  <a:moveTo>
                    <a:pt x="3" y="53"/>
                  </a:moveTo>
                  <a:cubicBezTo>
                    <a:pt x="159" y="67"/>
                    <a:pt x="277" y="187"/>
                    <a:pt x="290" y="343"/>
                  </a:cubicBezTo>
                  <a:cubicBezTo>
                    <a:pt x="344" y="343"/>
                    <a:pt x="344" y="343"/>
                    <a:pt x="344" y="343"/>
                  </a:cubicBezTo>
                  <a:cubicBezTo>
                    <a:pt x="330" y="157"/>
                    <a:pt x="186" y="13"/>
                    <a:pt x="0" y="0"/>
                  </a:cubicBezTo>
                  <a:lnTo>
                    <a:pt x="3" y="53"/>
                  </a:lnTo>
                  <a:close/>
                </a:path>
              </a:pathLst>
            </a:custGeom>
            <a:grp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 name="Freeform 8"/>
            <p:cNvSpPr>
              <a:spLocks/>
            </p:cNvSpPr>
            <p:nvPr/>
          </p:nvSpPr>
          <p:spPr bwMode="auto">
            <a:xfrm>
              <a:off x="6238327" y="2248259"/>
              <a:ext cx="1720817" cy="1720816"/>
            </a:xfrm>
            <a:custGeom>
              <a:avLst/>
              <a:gdLst>
                <a:gd name="T0" fmla="*/ 0 w 399"/>
                <a:gd name="T1" fmla="*/ 61 h 399"/>
                <a:gd name="T2" fmla="*/ 338 w 399"/>
                <a:gd name="T3" fmla="*/ 399 h 399"/>
                <a:gd name="T4" fmla="*/ 399 w 399"/>
                <a:gd name="T5" fmla="*/ 399 h 399"/>
                <a:gd name="T6" fmla="*/ 0 w 399"/>
                <a:gd name="T7" fmla="*/ 0 h 399"/>
                <a:gd name="T8" fmla="*/ 0 w 399"/>
                <a:gd name="T9" fmla="*/ 61 h 399"/>
              </a:gdLst>
              <a:ahLst/>
              <a:cxnLst>
                <a:cxn ang="0">
                  <a:pos x="T0" y="T1"/>
                </a:cxn>
                <a:cxn ang="0">
                  <a:pos x="T2" y="T3"/>
                </a:cxn>
                <a:cxn ang="0">
                  <a:pos x="T4" y="T5"/>
                </a:cxn>
                <a:cxn ang="0">
                  <a:pos x="T6" y="T7"/>
                </a:cxn>
                <a:cxn ang="0">
                  <a:pos x="T8" y="T9"/>
                </a:cxn>
              </a:cxnLst>
              <a:rect l="0" t="0" r="r" b="b"/>
              <a:pathLst>
                <a:path w="399" h="399">
                  <a:moveTo>
                    <a:pt x="0" y="61"/>
                  </a:moveTo>
                  <a:cubicBezTo>
                    <a:pt x="180" y="76"/>
                    <a:pt x="323" y="219"/>
                    <a:pt x="338" y="399"/>
                  </a:cubicBezTo>
                  <a:cubicBezTo>
                    <a:pt x="399" y="399"/>
                    <a:pt x="399" y="399"/>
                    <a:pt x="399" y="399"/>
                  </a:cubicBezTo>
                  <a:cubicBezTo>
                    <a:pt x="384" y="186"/>
                    <a:pt x="213" y="15"/>
                    <a:pt x="0" y="0"/>
                  </a:cubicBezTo>
                  <a:lnTo>
                    <a:pt x="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17" name="Group 16"/>
          <p:cNvGrpSpPr/>
          <p:nvPr/>
        </p:nvGrpSpPr>
        <p:grpSpPr>
          <a:xfrm>
            <a:off x="4245556" y="3699783"/>
            <a:ext cx="1720817" cy="1721989"/>
            <a:chOff x="4245556" y="4239858"/>
            <a:chExt cx="1720817" cy="1721989"/>
          </a:xfrm>
          <a:solidFill>
            <a:srgbClr val="82AE46"/>
          </a:solidFill>
        </p:grpSpPr>
        <p:sp>
          <p:nvSpPr>
            <p:cNvPr id="9" name="Freeform 9"/>
            <p:cNvSpPr>
              <a:spLocks/>
            </p:cNvSpPr>
            <p:nvPr/>
          </p:nvSpPr>
          <p:spPr bwMode="auto">
            <a:xfrm>
              <a:off x="4508133" y="4239858"/>
              <a:ext cx="1458240" cy="1458239"/>
            </a:xfrm>
            <a:custGeom>
              <a:avLst/>
              <a:gdLst>
                <a:gd name="T0" fmla="*/ 338 w 338"/>
                <a:gd name="T1" fmla="*/ 283 h 338"/>
                <a:gd name="T2" fmla="*/ 55 w 338"/>
                <a:gd name="T3" fmla="*/ 0 h 338"/>
                <a:gd name="T4" fmla="*/ 0 w 338"/>
                <a:gd name="T5" fmla="*/ 0 h 338"/>
                <a:gd name="T6" fmla="*/ 338 w 338"/>
                <a:gd name="T7" fmla="*/ 338 h 338"/>
                <a:gd name="T8" fmla="*/ 338 w 338"/>
                <a:gd name="T9" fmla="*/ 283 h 338"/>
              </a:gdLst>
              <a:ahLst/>
              <a:cxnLst>
                <a:cxn ang="0">
                  <a:pos x="T0" y="T1"/>
                </a:cxn>
                <a:cxn ang="0">
                  <a:pos x="T2" y="T3"/>
                </a:cxn>
                <a:cxn ang="0">
                  <a:pos x="T4" y="T5"/>
                </a:cxn>
                <a:cxn ang="0">
                  <a:pos x="T6" y="T7"/>
                </a:cxn>
                <a:cxn ang="0">
                  <a:pos x="T8" y="T9"/>
                </a:cxn>
              </a:cxnLst>
              <a:rect l="0" t="0" r="r" b="b"/>
              <a:pathLst>
                <a:path w="338" h="338">
                  <a:moveTo>
                    <a:pt x="338" y="283"/>
                  </a:moveTo>
                  <a:cubicBezTo>
                    <a:pt x="185" y="270"/>
                    <a:pt x="68" y="153"/>
                    <a:pt x="55" y="0"/>
                  </a:cubicBezTo>
                  <a:cubicBezTo>
                    <a:pt x="0" y="0"/>
                    <a:pt x="0" y="0"/>
                    <a:pt x="0" y="0"/>
                  </a:cubicBezTo>
                  <a:cubicBezTo>
                    <a:pt x="13" y="182"/>
                    <a:pt x="156" y="325"/>
                    <a:pt x="338" y="338"/>
                  </a:cubicBezTo>
                  <a:lnTo>
                    <a:pt x="338" y="283"/>
                  </a:lnTo>
                  <a:close/>
                </a:path>
              </a:pathLst>
            </a:custGeom>
            <a:grp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0" name="Freeform 10"/>
            <p:cNvSpPr>
              <a:spLocks/>
            </p:cNvSpPr>
            <p:nvPr/>
          </p:nvSpPr>
          <p:spPr bwMode="auto">
            <a:xfrm>
              <a:off x="4245556" y="4239858"/>
              <a:ext cx="1720817" cy="1721989"/>
            </a:xfrm>
            <a:custGeom>
              <a:avLst/>
              <a:gdLst>
                <a:gd name="T0" fmla="*/ 399 w 399"/>
                <a:gd name="T1" fmla="*/ 338 h 399"/>
                <a:gd name="T2" fmla="*/ 61 w 399"/>
                <a:gd name="T3" fmla="*/ 0 h 399"/>
                <a:gd name="T4" fmla="*/ 0 w 399"/>
                <a:gd name="T5" fmla="*/ 0 h 399"/>
                <a:gd name="T6" fmla="*/ 399 w 399"/>
                <a:gd name="T7" fmla="*/ 399 h 399"/>
                <a:gd name="T8" fmla="*/ 399 w 399"/>
                <a:gd name="T9" fmla="*/ 338 h 399"/>
              </a:gdLst>
              <a:ahLst/>
              <a:cxnLst>
                <a:cxn ang="0">
                  <a:pos x="T0" y="T1"/>
                </a:cxn>
                <a:cxn ang="0">
                  <a:pos x="T2" y="T3"/>
                </a:cxn>
                <a:cxn ang="0">
                  <a:pos x="T4" y="T5"/>
                </a:cxn>
                <a:cxn ang="0">
                  <a:pos x="T6" y="T7"/>
                </a:cxn>
                <a:cxn ang="0">
                  <a:pos x="T8" y="T9"/>
                </a:cxn>
              </a:cxnLst>
              <a:rect l="0" t="0" r="r" b="b"/>
              <a:pathLst>
                <a:path w="399" h="399">
                  <a:moveTo>
                    <a:pt x="399" y="338"/>
                  </a:moveTo>
                  <a:cubicBezTo>
                    <a:pt x="219" y="323"/>
                    <a:pt x="76" y="180"/>
                    <a:pt x="61" y="0"/>
                  </a:cubicBezTo>
                  <a:cubicBezTo>
                    <a:pt x="0" y="0"/>
                    <a:pt x="0" y="0"/>
                    <a:pt x="0" y="0"/>
                  </a:cubicBezTo>
                  <a:cubicBezTo>
                    <a:pt x="15" y="213"/>
                    <a:pt x="186" y="384"/>
                    <a:pt x="399" y="399"/>
                  </a:cubicBezTo>
                  <a:lnTo>
                    <a:pt x="399" y="338"/>
                  </a:lnTo>
                  <a:close/>
                </a:path>
              </a:pathLst>
            </a:custGeom>
            <a:grp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18" name="Group 17"/>
          <p:cNvGrpSpPr/>
          <p:nvPr/>
        </p:nvGrpSpPr>
        <p:grpSpPr>
          <a:xfrm>
            <a:off x="6238327" y="3699783"/>
            <a:ext cx="1720817" cy="1721989"/>
            <a:chOff x="6238327" y="4239858"/>
            <a:chExt cx="1720817" cy="1721989"/>
          </a:xfrm>
          <a:solidFill>
            <a:srgbClr val="B28C6E"/>
          </a:solidFill>
        </p:grpSpPr>
        <p:sp>
          <p:nvSpPr>
            <p:cNvPr id="11" name="Freeform 11"/>
            <p:cNvSpPr>
              <a:spLocks/>
            </p:cNvSpPr>
            <p:nvPr/>
          </p:nvSpPr>
          <p:spPr bwMode="auto">
            <a:xfrm>
              <a:off x="6238327" y="4239858"/>
              <a:ext cx="1457068" cy="1458239"/>
            </a:xfrm>
            <a:custGeom>
              <a:avLst/>
              <a:gdLst>
                <a:gd name="T0" fmla="*/ 287 w 338"/>
                <a:gd name="T1" fmla="*/ 0 h 338"/>
                <a:gd name="T2" fmla="*/ 0 w 338"/>
                <a:gd name="T3" fmla="*/ 286 h 338"/>
                <a:gd name="T4" fmla="*/ 0 w 338"/>
                <a:gd name="T5" fmla="*/ 338 h 338"/>
                <a:gd name="T6" fmla="*/ 338 w 338"/>
                <a:gd name="T7" fmla="*/ 0 h 338"/>
                <a:gd name="T8" fmla="*/ 287 w 338"/>
                <a:gd name="T9" fmla="*/ 0 h 338"/>
              </a:gdLst>
              <a:ahLst/>
              <a:cxnLst>
                <a:cxn ang="0">
                  <a:pos x="T0" y="T1"/>
                </a:cxn>
                <a:cxn ang="0">
                  <a:pos x="T2" y="T3"/>
                </a:cxn>
                <a:cxn ang="0">
                  <a:pos x="T4" y="T5"/>
                </a:cxn>
                <a:cxn ang="0">
                  <a:pos x="T6" y="T7"/>
                </a:cxn>
                <a:cxn ang="0">
                  <a:pos x="T8" y="T9"/>
                </a:cxn>
              </a:cxnLst>
              <a:rect l="0" t="0" r="r" b="b"/>
              <a:pathLst>
                <a:path w="338" h="338">
                  <a:moveTo>
                    <a:pt x="287" y="0"/>
                  </a:moveTo>
                  <a:cubicBezTo>
                    <a:pt x="273" y="157"/>
                    <a:pt x="157" y="273"/>
                    <a:pt x="0" y="286"/>
                  </a:cubicBezTo>
                  <a:cubicBezTo>
                    <a:pt x="0" y="338"/>
                    <a:pt x="0" y="338"/>
                    <a:pt x="0" y="338"/>
                  </a:cubicBezTo>
                  <a:cubicBezTo>
                    <a:pt x="186" y="324"/>
                    <a:pt x="324" y="186"/>
                    <a:pt x="338" y="0"/>
                  </a:cubicBezTo>
                  <a:lnTo>
                    <a:pt x="28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2" name="Freeform 12"/>
            <p:cNvSpPr>
              <a:spLocks/>
            </p:cNvSpPr>
            <p:nvPr/>
          </p:nvSpPr>
          <p:spPr bwMode="auto">
            <a:xfrm>
              <a:off x="6238327" y="4239858"/>
              <a:ext cx="1720817" cy="1721989"/>
            </a:xfrm>
            <a:custGeom>
              <a:avLst/>
              <a:gdLst>
                <a:gd name="T0" fmla="*/ 338 w 399"/>
                <a:gd name="T1" fmla="*/ 0 h 399"/>
                <a:gd name="T2" fmla="*/ 0 w 399"/>
                <a:gd name="T3" fmla="*/ 338 h 399"/>
                <a:gd name="T4" fmla="*/ 0 w 399"/>
                <a:gd name="T5" fmla="*/ 399 h 399"/>
                <a:gd name="T6" fmla="*/ 399 w 399"/>
                <a:gd name="T7" fmla="*/ 0 h 399"/>
                <a:gd name="T8" fmla="*/ 338 w 399"/>
                <a:gd name="T9" fmla="*/ 0 h 399"/>
              </a:gdLst>
              <a:ahLst/>
              <a:cxnLst>
                <a:cxn ang="0">
                  <a:pos x="T0" y="T1"/>
                </a:cxn>
                <a:cxn ang="0">
                  <a:pos x="T2" y="T3"/>
                </a:cxn>
                <a:cxn ang="0">
                  <a:pos x="T4" y="T5"/>
                </a:cxn>
                <a:cxn ang="0">
                  <a:pos x="T6" y="T7"/>
                </a:cxn>
                <a:cxn ang="0">
                  <a:pos x="T8" y="T9"/>
                </a:cxn>
              </a:cxnLst>
              <a:rect l="0" t="0" r="r" b="b"/>
              <a:pathLst>
                <a:path w="399" h="399">
                  <a:moveTo>
                    <a:pt x="338" y="0"/>
                  </a:moveTo>
                  <a:cubicBezTo>
                    <a:pt x="323" y="180"/>
                    <a:pt x="180" y="323"/>
                    <a:pt x="0" y="338"/>
                  </a:cubicBezTo>
                  <a:cubicBezTo>
                    <a:pt x="0" y="399"/>
                    <a:pt x="0" y="399"/>
                    <a:pt x="0" y="399"/>
                  </a:cubicBezTo>
                  <a:cubicBezTo>
                    <a:pt x="213" y="384"/>
                    <a:pt x="384" y="213"/>
                    <a:pt x="399" y="0"/>
                  </a:cubicBezTo>
                  <a:lnTo>
                    <a:pt x="338" y="0"/>
                  </a:lnTo>
                  <a:close/>
                </a:path>
              </a:pathLst>
            </a:custGeom>
            <a:grp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16" name="Oval 13"/>
          <p:cNvSpPr>
            <a:spLocks noChangeArrowheads="1"/>
          </p:cNvSpPr>
          <p:nvPr/>
        </p:nvSpPr>
        <p:spPr bwMode="auto">
          <a:xfrm>
            <a:off x="4653488" y="2116116"/>
            <a:ext cx="2897724" cy="2897723"/>
          </a:xfrm>
          <a:prstGeom prst="ellipse">
            <a:avLst/>
          </a:prstGeom>
          <a:solidFill>
            <a:srgbClr val="FBFBFB"/>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7" name="Inhaltsplatzhalter 4"/>
          <p:cNvSpPr txBox="1">
            <a:spLocks/>
          </p:cNvSpPr>
          <p:nvPr/>
        </p:nvSpPr>
        <p:spPr>
          <a:xfrm>
            <a:off x="3295692" y="1277857"/>
            <a:ext cx="2593044" cy="83099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800" b="1" dirty="0">
                <a:solidFill>
                  <a:schemeClr val="tx1">
                    <a:lumMod val="65000"/>
                    <a:lumOff val="35000"/>
                  </a:schemeClr>
                </a:solidFill>
                <a:latin typeface="微软雅黑" pitchFamily="34" charset="-122"/>
                <a:ea typeface="微软雅黑" pitchFamily="34" charset="-122"/>
                <a:cs typeface="+mn-ea"/>
                <a:sym typeface="+mn-lt"/>
              </a:rPr>
              <a:t>新用户开卡</a:t>
            </a:r>
            <a:r>
              <a:rPr lang="en-US" altLang="zh-CN" sz="1800" b="1" dirty="0">
                <a:solidFill>
                  <a:schemeClr val="tx1">
                    <a:lumMod val="65000"/>
                    <a:lumOff val="35000"/>
                  </a:schemeClr>
                </a:solidFill>
                <a:latin typeface="微软雅黑" pitchFamily="34" charset="-122"/>
                <a:ea typeface="微软雅黑" pitchFamily="34" charset="-122"/>
                <a:cs typeface="+mn-ea"/>
                <a:sym typeface="+mn-lt"/>
              </a:rPr>
              <a:t>+</a:t>
            </a:r>
            <a:r>
              <a:rPr lang="zh-CN" altLang="en-US" sz="1800" b="1" dirty="0">
                <a:solidFill>
                  <a:schemeClr val="tx1">
                    <a:lumMod val="65000"/>
                    <a:lumOff val="35000"/>
                  </a:schemeClr>
                </a:solidFill>
                <a:latin typeface="微软雅黑" pitchFamily="34" charset="-122"/>
                <a:ea typeface="微软雅黑" pitchFamily="34" charset="-122"/>
                <a:cs typeface="+mn-ea"/>
                <a:sym typeface="+mn-lt"/>
              </a:rPr>
              <a:t>老用户升级</a:t>
            </a:r>
            <a:r>
              <a:rPr lang="en-US" sz="1800" b="1" dirty="0">
                <a:solidFill>
                  <a:schemeClr val="tx1">
                    <a:lumMod val="65000"/>
                    <a:lumOff val="35000"/>
                  </a:schemeClr>
                </a:solidFill>
                <a:latin typeface="微软雅黑" pitchFamily="34" charset="-122"/>
                <a:ea typeface="微软雅黑" pitchFamily="34" charset="-122"/>
                <a:cs typeface="+mn-ea"/>
                <a:sym typeface="+mn-lt"/>
              </a:rPr>
              <a:t/>
            </a:r>
            <a:br>
              <a:rPr lang="en-US" sz="1800" b="1" dirty="0">
                <a:solidFill>
                  <a:schemeClr val="tx1">
                    <a:lumMod val="65000"/>
                    <a:lumOff val="35000"/>
                  </a:schemeClr>
                </a:solidFill>
                <a:latin typeface="微软雅黑" pitchFamily="34" charset="-122"/>
                <a:ea typeface="微软雅黑" pitchFamily="34" charset="-122"/>
                <a:cs typeface="+mn-ea"/>
                <a:sym typeface="+mn-lt"/>
              </a:rPr>
            </a:br>
            <a:r>
              <a:rPr lang="en-US" sz="1800" b="1" dirty="0">
                <a:solidFill>
                  <a:schemeClr val="tx1">
                    <a:lumMod val="65000"/>
                    <a:lumOff val="35000"/>
                  </a:schemeClr>
                </a:solidFill>
                <a:latin typeface="微软雅黑" pitchFamily="34" charset="-122"/>
                <a:ea typeface="微软雅黑" pitchFamily="34" charset="-122"/>
                <a:cs typeface="+mn-ea"/>
                <a:sym typeface="+mn-lt"/>
              </a:rPr>
              <a:t/>
            </a:r>
            <a:br>
              <a:rPr lang="en-US" sz="1800" b="1" dirty="0">
                <a:solidFill>
                  <a:schemeClr val="tx1">
                    <a:lumMod val="65000"/>
                    <a:lumOff val="35000"/>
                  </a:schemeClr>
                </a:solidFill>
                <a:latin typeface="微软雅黑" pitchFamily="34" charset="-122"/>
                <a:ea typeface="微软雅黑" pitchFamily="34" charset="-122"/>
                <a:cs typeface="+mn-ea"/>
                <a:sym typeface="+mn-lt"/>
              </a:rPr>
            </a:br>
            <a:endParaRPr lang="en-US" sz="1800" dirty="0">
              <a:solidFill>
                <a:schemeClr val="tx1">
                  <a:lumMod val="65000"/>
                  <a:lumOff val="35000"/>
                </a:schemeClr>
              </a:solidFill>
              <a:latin typeface="微软雅黑" pitchFamily="34" charset="-122"/>
              <a:ea typeface="微软雅黑" pitchFamily="34" charset="-122"/>
              <a:cs typeface="+mn-ea"/>
              <a:sym typeface="+mn-lt"/>
            </a:endParaRPr>
          </a:p>
        </p:txBody>
      </p:sp>
      <p:sp>
        <p:nvSpPr>
          <p:cNvPr id="38" name="Inhaltsplatzhalter 4"/>
          <p:cNvSpPr txBox="1">
            <a:spLocks/>
          </p:cNvSpPr>
          <p:nvPr/>
        </p:nvSpPr>
        <p:spPr>
          <a:xfrm>
            <a:off x="3171463" y="5517622"/>
            <a:ext cx="1328460" cy="553998"/>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800" b="1" dirty="0">
                <a:solidFill>
                  <a:schemeClr val="tx1">
                    <a:lumMod val="65000"/>
                    <a:lumOff val="35000"/>
                  </a:schemeClr>
                </a:solidFill>
                <a:latin typeface="微软雅黑" pitchFamily="34" charset="-122"/>
                <a:ea typeface="微软雅黑" pitchFamily="34" charset="-122"/>
                <a:cs typeface="+mn-ea"/>
                <a:sym typeface="+mn-lt"/>
              </a:rPr>
              <a:t>数据统计</a:t>
            </a:r>
            <a:r>
              <a:rPr lang="en-US" sz="1800" b="1" dirty="0">
                <a:solidFill>
                  <a:schemeClr val="tx1">
                    <a:lumMod val="65000"/>
                    <a:lumOff val="35000"/>
                  </a:schemeClr>
                </a:solidFill>
                <a:latin typeface="微软雅黑" pitchFamily="34" charset="-122"/>
                <a:ea typeface="微软雅黑" pitchFamily="34" charset="-122"/>
                <a:cs typeface="+mn-ea"/>
                <a:sym typeface="+mn-lt"/>
              </a:rPr>
              <a:t/>
            </a:r>
            <a:br>
              <a:rPr lang="en-US" sz="1800" b="1" dirty="0">
                <a:solidFill>
                  <a:schemeClr val="tx1">
                    <a:lumMod val="65000"/>
                    <a:lumOff val="35000"/>
                  </a:schemeClr>
                </a:solidFill>
                <a:latin typeface="微软雅黑" pitchFamily="34" charset="-122"/>
                <a:ea typeface="微软雅黑" pitchFamily="34" charset="-122"/>
                <a:cs typeface="+mn-ea"/>
                <a:sym typeface="+mn-lt"/>
              </a:rPr>
            </a:br>
            <a:endParaRPr lang="en-US" sz="1800" dirty="0">
              <a:solidFill>
                <a:schemeClr val="tx1">
                  <a:lumMod val="65000"/>
                  <a:lumOff val="35000"/>
                </a:schemeClr>
              </a:solidFill>
              <a:latin typeface="微软雅黑" pitchFamily="34" charset="-122"/>
              <a:ea typeface="微软雅黑" pitchFamily="34" charset="-122"/>
              <a:cs typeface="+mn-ea"/>
              <a:sym typeface="+mn-lt"/>
            </a:endParaRPr>
          </a:p>
        </p:txBody>
      </p:sp>
      <p:grpSp>
        <p:nvGrpSpPr>
          <p:cNvPr id="24" name="Group 23"/>
          <p:cNvGrpSpPr/>
          <p:nvPr/>
        </p:nvGrpSpPr>
        <p:grpSpPr>
          <a:xfrm>
            <a:off x="3505569" y="1822076"/>
            <a:ext cx="1002564" cy="477046"/>
            <a:chOff x="3505569" y="2369185"/>
            <a:chExt cx="1002564" cy="477046"/>
          </a:xfrm>
        </p:grpSpPr>
        <p:cxnSp>
          <p:nvCxnSpPr>
            <p:cNvPr id="20" name="Straight Connector 19"/>
            <p:cNvCxnSpPr/>
            <p:nvPr/>
          </p:nvCxnSpPr>
          <p:spPr>
            <a:xfrm flipH="1" flipV="1">
              <a:off x="4031087" y="2369185"/>
              <a:ext cx="477046" cy="477046"/>
            </a:xfrm>
            <a:prstGeom prst="line">
              <a:avLst/>
            </a:prstGeom>
            <a:ln w="28575">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3505569" y="2369185"/>
              <a:ext cx="525518" cy="0"/>
            </a:xfrm>
            <a:prstGeom prst="line">
              <a:avLst/>
            </a:prstGeom>
            <a:ln w="28575">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5" name="Group 24"/>
          <p:cNvGrpSpPr/>
          <p:nvPr/>
        </p:nvGrpSpPr>
        <p:grpSpPr>
          <a:xfrm flipV="1">
            <a:off x="3505569" y="4845023"/>
            <a:ext cx="1002564" cy="477046"/>
            <a:chOff x="3505569" y="2369185"/>
            <a:chExt cx="1002564" cy="477046"/>
          </a:xfrm>
        </p:grpSpPr>
        <p:cxnSp>
          <p:nvCxnSpPr>
            <p:cNvPr id="26" name="Straight Connector 25"/>
            <p:cNvCxnSpPr/>
            <p:nvPr/>
          </p:nvCxnSpPr>
          <p:spPr>
            <a:xfrm flipH="1" flipV="1">
              <a:off x="4031087" y="2369185"/>
              <a:ext cx="477046" cy="477046"/>
            </a:xfrm>
            <a:prstGeom prst="line">
              <a:avLst/>
            </a:prstGeom>
            <a:ln w="28575">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flipV="1">
              <a:off x="3505569" y="2369185"/>
              <a:ext cx="525518" cy="0"/>
            </a:xfrm>
            <a:prstGeom prst="line">
              <a:avLst/>
            </a:prstGeom>
            <a:ln w="28575">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4" name="Group 43"/>
          <p:cNvGrpSpPr/>
          <p:nvPr/>
        </p:nvGrpSpPr>
        <p:grpSpPr>
          <a:xfrm flipH="1">
            <a:off x="7665686" y="1822076"/>
            <a:ext cx="1002564" cy="477046"/>
            <a:chOff x="3505569" y="2369185"/>
            <a:chExt cx="1002564" cy="477046"/>
          </a:xfrm>
        </p:grpSpPr>
        <p:cxnSp>
          <p:nvCxnSpPr>
            <p:cNvPr id="48" name="Straight Connector 47"/>
            <p:cNvCxnSpPr/>
            <p:nvPr/>
          </p:nvCxnSpPr>
          <p:spPr>
            <a:xfrm flipH="1" flipV="1">
              <a:off x="4031087" y="2369185"/>
              <a:ext cx="477046" cy="477046"/>
            </a:xfrm>
            <a:prstGeom prst="line">
              <a:avLst/>
            </a:prstGeom>
            <a:ln w="28575">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a:off x="3505569" y="2369185"/>
              <a:ext cx="525518" cy="0"/>
            </a:xfrm>
            <a:prstGeom prst="line">
              <a:avLst/>
            </a:prstGeom>
            <a:ln w="28575">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5" name="Group 44"/>
          <p:cNvGrpSpPr/>
          <p:nvPr/>
        </p:nvGrpSpPr>
        <p:grpSpPr>
          <a:xfrm flipH="1" flipV="1">
            <a:off x="7665686" y="4845023"/>
            <a:ext cx="1002564" cy="477046"/>
            <a:chOff x="3505569" y="2369185"/>
            <a:chExt cx="1002564" cy="477046"/>
          </a:xfrm>
        </p:grpSpPr>
        <p:cxnSp>
          <p:nvCxnSpPr>
            <p:cNvPr id="46" name="Straight Connector 45"/>
            <p:cNvCxnSpPr/>
            <p:nvPr/>
          </p:nvCxnSpPr>
          <p:spPr>
            <a:xfrm flipH="1" flipV="1">
              <a:off x="4031087" y="2369185"/>
              <a:ext cx="477046" cy="477046"/>
            </a:xfrm>
            <a:prstGeom prst="line">
              <a:avLst/>
            </a:prstGeom>
            <a:ln w="28575">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flipV="1">
              <a:off x="3505569" y="2369185"/>
              <a:ext cx="525518" cy="0"/>
            </a:xfrm>
            <a:prstGeom prst="line">
              <a:avLst/>
            </a:prstGeom>
            <a:ln w="28575">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42" name="Inhaltsplatzhalter 4"/>
          <p:cNvSpPr txBox="1">
            <a:spLocks/>
          </p:cNvSpPr>
          <p:nvPr/>
        </p:nvSpPr>
        <p:spPr>
          <a:xfrm flipH="1">
            <a:off x="7949012" y="1361374"/>
            <a:ext cx="1329254" cy="83099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800" b="1" dirty="0">
                <a:solidFill>
                  <a:schemeClr val="tx1">
                    <a:lumMod val="65000"/>
                    <a:lumOff val="35000"/>
                  </a:schemeClr>
                </a:solidFill>
                <a:latin typeface="微软雅黑" pitchFamily="34" charset="-122"/>
                <a:ea typeface="微软雅黑" pitchFamily="34" charset="-122"/>
                <a:cs typeface="+mn-ea"/>
                <a:sym typeface="+mn-lt"/>
              </a:rPr>
              <a:t>订单跟踪</a:t>
            </a:r>
            <a:r>
              <a:rPr lang="en-US" sz="1800" b="1" dirty="0">
                <a:solidFill>
                  <a:schemeClr val="tx1">
                    <a:lumMod val="65000"/>
                    <a:lumOff val="35000"/>
                  </a:schemeClr>
                </a:solidFill>
                <a:latin typeface="微软雅黑" pitchFamily="34" charset="-122"/>
                <a:ea typeface="微软雅黑" pitchFamily="34" charset="-122"/>
                <a:cs typeface="+mn-ea"/>
                <a:sym typeface="+mn-lt"/>
              </a:rPr>
              <a:t/>
            </a:r>
            <a:br>
              <a:rPr lang="en-US" sz="1800" b="1" dirty="0">
                <a:solidFill>
                  <a:schemeClr val="tx1">
                    <a:lumMod val="65000"/>
                    <a:lumOff val="35000"/>
                  </a:schemeClr>
                </a:solidFill>
                <a:latin typeface="微软雅黑" pitchFamily="34" charset="-122"/>
                <a:ea typeface="微软雅黑" pitchFamily="34" charset="-122"/>
                <a:cs typeface="+mn-ea"/>
                <a:sym typeface="+mn-lt"/>
              </a:rPr>
            </a:br>
            <a:r>
              <a:rPr lang="en-US" sz="1800" b="1" dirty="0">
                <a:solidFill>
                  <a:schemeClr val="tx1">
                    <a:lumMod val="65000"/>
                    <a:lumOff val="35000"/>
                  </a:schemeClr>
                </a:solidFill>
                <a:latin typeface="微软雅黑" pitchFamily="34" charset="-122"/>
                <a:ea typeface="微软雅黑" pitchFamily="34" charset="-122"/>
                <a:cs typeface="+mn-ea"/>
                <a:sym typeface="+mn-lt"/>
              </a:rPr>
              <a:t/>
            </a:r>
            <a:br>
              <a:rPr lang="en-US" sz="1800" b="1" dirty="0">
                <a:solidFill>
                  <a:schemeClr val="tx1">
                    <a:lumMod val="65000"/>
                    <a:lumOff val="35000"/>
                  </a:schemeClr>
                </a:solidFill>
                <a:latin typeface="微软雅黑" pitchFamily="34" charset="-122"/>
                <a:ea typeface="微软雅黑" pitchFamily="34" charset="-122"/>
                <a:cs typeface="+mn-ea"/>
                <a:sym typeface="+mn-lt"/>
              </a:rPr>
            </a:br>
            <a:endParaRPr lang="en-US" sz="1800" dirty="0">
              <a:solidFill>
                <a:schemeClr val="tx1">
                  <a:lumMod val="65000"/>
                  <a:lumOff val="35000"/>
                </a:schemeClr>
              </a:solidFill>
              <a:latin typeface="微软雅黑" pitchFamily="34" charset="-122"/>
              <a:ea typeface="微软雅黑" pitchFamily="34" charset="-122"/>
              <a:cs typeface="+mn-ea"/>
              <a:sym typeface="+mn-lt"/>
            </a:endParaRPr>
          </a:p>
        </p:txBody>
      </p:sp>
      <p:sp>
        <p:nvSpPr>
          <p:cNvPr id="43" name="Inhaltsplatzhalter 4"/>
          <p:cNvSpPr txBox="1">
            <a:spLocks/>
          </p:cNvSpPr>
          <p:nvPr/>
        </p:nvSpPr>
        <p:spPr>
          <a:xfrm flipH="1">
            <a:off x="7185084" y="5482898"/>
            <a:ext cx="2593044" cy="83099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800" b="1" dirty="0">
                <a:solidFill>
                  <a:schemeClr val="tx1">
                    <a:lumMod val="65000"/>
                    <a:lumOff val="35000"/>
                  </a:schemeClr>
                </a:solidFill>
                <a:latin typeface="微软雅黑" pitchFamily="34" charset="-122"/>
                <a:ea typeface="微软雅黑" pitchFamily="34" charset="-122"/>
                <a:cs typeface="+mn-ea"/>
                <a:sym typeface="+mn-lt"/>
              </a:rPr>
              <a:t>学子公司奖励发放</a:t>
            </a:r>
            <a:r>
              <a:rPr lang="en-US" sz="1800" b="1" dirty="0">
                <a:solidFill>
                  <a:schemeClr val="tx1">
                    <a:lumMod val="65000"/>
                    <a:lumOff val="35000"/>
                  </a:schemeClr>
                </a:solidFill>
                <a:latin typeface="微软雅黑" pitchFamily="34" charset="-122"/>
                <a:ea typeface="微软雅黑" pitchFamily="34" charset="-122"/>
                <a:cs typeface="+mn-ea"/>
                <a:sym typeface="+mn-lt"/>
              </a:rPr>
              <a:t/>
            </a:r>
            <a:br>
              <a:rPr lang="en-US" sz="1800" b="1" dirty="0">
                <a:solidFill>
                  <a:schemeClr val="tx1">
                    <a:lumMod val="65000"/>
                    <a:lumOff val="35000"/>
                  </a:schemeClr>
                </a:solidFill>
                <a:latin typeface="微软雅黑" pitchFamily="34" charset="-122"/>
                <a:ea typeface="微软雅黑" pitchFamily="34" charset="-122"/>
                <a:cs typeface="+mn-ea"/>
                <a:sym typeface="+mn-lt"/>
              </a:rPr>
            </a:br>
            <a:r>
              <a:rPr lang="en-US" sz="1800" b="1" dirty="0">
                <a:solidFill>
                  <a:schemeClr val="tx1">
                    <a:lumMod val="65000"/>
                    <a:lumOff val="35000"/>
                  </a:schemeClr>
                </a:solidFill>
                <a:latin typeface="微软雅黑" pitchFamily="34" charset="-122"/>
                <a:ea typeface="微软雅黑" pitchFamily="34" charset="-122"/>
                <a:cs typeface="+mn-ea"/>
                <a:sym typeface="+mn-lt"/>
              </a:rPr>
              <a:t/>
            </a:r>
            <a:br>
              <a:rPr lang="en-US" sz="1800" b="1" dirty="0">
                <a:solidFill>
                  <a:schemeClr val="tx1">
                    <a:lumMod val="65000"/>
                    <a:lumOff val="35000"/>
                  </a:schemeClr>
                </a:solidFill>
                <a:latin typeface="微软雅黑" pitchFamily="34" charset="-122"/>
                <a:ea typeface="微软雅黑" pitchFamily="34" charset="-122"/>
                <a:cs typeface="+mn-ea"/>
                <a:sym typeface="+mn-lt"/>
              </a:rPr>
            </a:br>
            <a:endParaRPr lang="en-US" sz="1800" dirty="0">
              <a:solidFill>
                <a:schemeClr val="tx1">
                  <a:lumMod val="65000"/>
                  <a:lumOff val="35000"/>
                </a:schemeClr>
              </a:solidFill>
              <a:latin typeface="微软雅黑" pitchFamily="34" charset="-122"/>
              <a:ea typeface="微软雅黑" pitchFamily="34" charset="-122"/>
              <a:cs typeface="+mn-ea"/>
              <a:sym typeface="+mn-lt"/>
            </a:endParaRPr>
          </a:p>
        </p:txBody>
      </p:sp>
      <p:grpSp>
        <p:nvGrpSpPr>
          <p:cNvPr id="58" name="Group 57"/>
          <p:cNvGrpSpPr/>
          <p:nvPr/>
        </p:nvGrpSpPr>
        <p:grpSpPr>
          <a:xfrm>
            <a:off x="8028046" y="1939602"/>
            <a:ext cx="557213" cy="555625"/>
            <a:chOff x="1603375" y="1916113"/>
            <a:chExt cx="557213" cy="555625"/>
          </a:xfrm>
          <a:solidFill>
            <a:srgbClr val="E95464"/>
          </a:solidFill>
        </p:grpSpPr>
        <p:sp>
          <p:nvSpPr>
            <p:cNvPr id="59" name="Freeform 74"/>
            <p:cNvSpPr>
              <a:spLocks noEditPoints="1"/>
            </p:cNvSpPr>
            <p:nvPr/>
          </p:nvSpPr>
          <p:spPr bwMode="auto">
            <a:xfrm>
              <a:off x="1603375" y="1916113"/>
              <a:ext cx="557213" cy="555625"/>
            </a:xfrm>
            <a:custGeom>
              <a:avLst/>
              <a:gdLst>
                <a:gd name="T0" fmla="*/ 190 w 3510"/>
                <a:gd name="T1" fmla="*/ 3035 h 3500"/>
                <a:gd name="T2" fmla="*/ 203 w 3510"/>
                <a:gd name="T3" fmla="*/ 3200 h 3500"/>
                <a:gd name="T4" fmla="*/ 333 w 3510"/>
                <a:gd name="T5" fmla="*/ 3310 h 3500"/>
                <a:gd name="T6" fmla="*/ 497 w 3510"/>
                <a:gd name="T7" fmla="*/ 3297 h 3500"/>
                <a:gd name="T8" fmla="*/ 905 w 3510"/>
                <a:gd name="T9" fmla="*/ 2290 h 3500"/>
                <a:gd name="T10" fmla="*/ 2237 w 3510"/>
                <a:gd name="T11" fmla="*/ 180 h 3500"/>
                <a:gd name="T12" fmla="*/ 1892 w 3510"/>
                <a:gd name="T13" fmla="*/ 235 h 3500"/>
                <a:gd name="T14" fmla="*/ 1576 w 3510"/>
                <a:gd name="T15" fmla="*/ 401 h 3500"/>
                <a:gd name="T16" fmla="*/ 1319 w 3510"/>
                <a:gd name="T17" fmla="*/ 678 h 3500"/>
                <a:gd name="T18" fmla="*/ 1174 w 3510"/>
                <a:gd name="T19" fmla="*/ 1016 h 3500"/>
                <a:gd name="T20" fmla="*/ 1150 w 3510"/>
                <a:gd name="T21" fmla="*/ 1379 h 3500"/>
                <a:gd name="T22" fmla="*/ 1247 w 3510"/>
                <a:gd name="T23" fmla="*/ 1731 h 3500"/>
                <a:gd name="T24" fmla="*/ 1465 w 3510"/>
                <a:gd name="T25" fmla="*/ 2040 h 3500"/>
                <a:gd name="T26" fmla="*/ 1774 w 3510"/>
                <a:gd name="T27" fmla="*/ 2257 h 3500"/>
                <a:gd name="T28" fmla="*/ 2127 w 3510"/>
                <a:gd name="T29" fmla="*/ 2353 h 3500"/>
                <a:gd name="T30" fmla="*/ 2491 w 3510"/>
                <a:gd name="T31" fmla="*/ 2329 h 3500"/>
                <a:gd name="T32" fmla="*/ 2830 w 3510"/>
                <a:gd name="T33" fmla="*/ 2185 h 3500"/>
                <a:gd name="T34" fmla="*/ 3111 w 3510"/>
                <a:gd name="T35" fmla="*/ 1923 h 3500"/>
                <a:gd name="T36" fmla="*/ 3280 w 3510"/>
                <a:gd name="T37" fmla="*/ 1593 h 3500"/>
                <a:gd name="T38" fmla="*/ 3329 w 3510"/>
                <a:gd name="T39" fmla="*/ 1232 h 3500"/>
                <a:gd name="T40" fmla="*/ 3257 w 3510"/>
                <a:gd name="T41" fmla="*/ 876 h 3500"/>
                <a:gd name="T42" fmla="*/ 3063 w 3510"/>
                <a:gd name="T43" fmla="*/ 556 h 3500"/>
                <a:gd name="T44" fmla="*/ 2777 w 3510"/>
                <a:gd name="T45" fmla="*/ 321 h 3500"/>
                <a:gd name="T46" fmla="*/ 2446 w 3510"/>
                <a:gd name="T47" fmla="*/ 200 h 3500"/>
                <a:gd name="T48" fmla="*/ 2319 w 3510"/>
                <a:gd name="T49" fmla="*/ 2 h 3500"/>
                <a:gd name="T50" fmla="*/ 2717 w 3510"/>
                <a:gd name="T51" fmla="*/ 93 h 3500"/>
                <a:gd name="T52" fmla="*/ 3074 w 3510"/>
                <a:gd name="T53" fmla="*/ 312 h 3500"/>
                <a:gd name="T54" fmla="*/ 3344 w 3510"/>
                <a:gd name="T55" fmla="*/ 642 h 3500"/>
                <a:gd name="T56" fmla="*/ 3487 w 3510"/>
                <a:gd name="T57" fmla="*/ 1027 h 3500"/>
                <a:gd name="T58" fmla="*/ 3508 w 3510"/>
                <a:gd name="T59" fmla="*/ 1350 h 3500"/>
                <a:gd name="T60" fmla="*/ 3416 w 3510"/>
                <a:gd name="T61" fmla="*/ 1748 h 3500"/>
                <a:gd name="T62" fmla="*/ 3197 w 3510"/>
                <a:gd name="T63" fmla="*/ 2104 h 3500"/>
                <a:gd name="T64" fmla="*/ 2867 w 3510"/>
                <a:gd name="T65" fmla="*/ 2374 h 3500"/>
                <a:gd name="T66" fmla="*/ 2480 w 3510"/>
                <a:gd name="T67" fmla="*/ 2516 h 3500"/>
                <a:gd name="T68" fmla="*/ 2075 w 3510"/>
                <a:gd name="T69" fmla="*/ 2528 h 3500"/>
                <a:gd name="T70" fmla="*/ 1684 w 3510"/>
                <a:gd name="T71" fmla="*/ 2413 h 3500"/>
                <a:gd name="T72" fmla="*/ 1251 w 3510"/>
                <a:gd name="T73" fmla="*/ 2380 h 3500"/>
                <a:gd name="T74" fmla="*/ 1432 w 3510"/>
                <a:gd name="T75" fmla="*/ 2608 h 3500"/>
                <a:gd name="T76" fmla="*/ 647 w 3510"/>
                <a:gd name="T77" fmla="*/ 3414 h 3500"/>
                <a:gd name="T78" fmla="*/ 442 w 3510"/>
                <a:gd name="T79" fmla="*/ 3498 h 3500"/>
                <a:gd name="T80" fmla="*/ 229 w 3510"/>
                <a:gd name="T81" fmla="*/ 3462 h 3500"/>
                <a:gd name="T82" fmla="*/ 60 w 3510"/>
                <a:gd name="T83" fmla="*/ 3311 h 3500"/>
                <a:gd name="T84" fmla="*/ 0 w 3510"/>
                <a:gd name="T85" fmla="*/ 3102 h 3500"/>
                <a:gd name="T86" fmla="*/ 38 w 3510"/>
                <a:gd name="T87" fmla="*/ 2932 h 3500"/>
                <a:gd name="T88" fmla="*/ 857 w 3510"/>
                <a:gd name="T89" fmla="*/ 2085 h 3500"/>
                <a:gd name="T90" fmla="*/ 952 w 3510"/>
                <a:gd name="T91" fmla="*/ 2085 h 3500"/>
                <a:gd name="T92" fmla="*/ 1172 w 3510"/>
                <a:gd name="T93" fmla="*/ 1965 h 3500"/>
                <a:gd name="T94" fmla="*/ 1005 w 3510"/>
                <a:gd name="T95" fmla="*/ 1590 h 3500"/>
                <a:gd name="T96" fmla="*/ 967 w 3510"/>
                <a:gd name="T97" fmla="*/ 1187 h 3500"/>
                <a:gd name="T98" fmla="*/ 1057 w 3510"/>
                <a:gd name="T99" fmla="*/ 790 h 3500"/>
                <a:gd name="T100" fmla="*/ 1277 w 3510"/>
                <a:gd name="T101" fmla="*/ 435 h 3500"/>
                <a:gd name="T102" fmla="*/ 1608 w 3510"/>
                <a:gd name="T103" fmla="*/ 165 h 3500"/>
                <a:gd name="T104" fmla="*/ 1993 w 3510"/>
                <a:gd name="T105" fmla="*/ 2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10" h="3500">
                  <a:moveTo>
                    <a:pt x="649" y="2545"/>
                  </a:moveTo>
                  <a:lnTo>
                    <a:pt x="245" y="2947"/>
                  </a:lnTo>
                  <a:lnTo>
                    <a:pt x="221" y="2975"/>
                  </a:lnTo>
                  <a:lnTo>
                    <a:pt x="203" y="3005"/>
                  </a:lnTo>
                  <a:lnTo>
                    <a:pt x="190" y="3035"/>
                  </a:lnTo>
                  <a:lnTo>
                    <a:pt x="183" y="3068"/>
                  </a:lnTo>
                  <a:lnTo>
                    <a:pt x="181" y="3102"/>
                  </a:lnTo>
                  <a:lnTo>
                    <a:pt x="183" y="3135"/>
                  </a:lnTo>
                  <a:lnTo>
                    <a:pt x="190" y="3168"/>
                  </a:lnTo>
                  <a:lnTo>
                    <a:pt x="203" y="3200"/>
                  </a:lnTo>
                  <a:lnTo>
                    <a:pt x="221" y="3230"/>
                  </a:lnTo>
                  <a:lnTo>
                    <a:pt x="245" y="3256"/>
                  </a:lnTo>
                  <a:lnTo>
                    <a:pt x="271" y="3279"/>
                  </a:lnTo>
                  <a:lnTo>
                    <a:pt x="301" y="3297"/>
                  </a:lnTo>
                  <a:lnTo>
                    <a:pt x="333" y="3310"/>
                  </a:lnTo>
                  <a:lnTo>
                    <a:pt x="366" y="3318"/>
                  </a:lnTo>
                  <a:lnTo>
                    <a:pt x="399" y="3320"/>
                  </a:lnTo>
                  <a:lnTo>
                    <a:pt x="433" y="3318"/>
                  </a:lnTo>
                  <a:lnTo>
                    <a:pt x="466" y="3310"/>
                  </a:lnTo>
                  <a:lnTo>
                    <a:pt x="497" y="3297"/>
                  </a:lnTo>
                  <a:lnTo>
                    <a:pt x="527" y="3279"/>
                  </a:lnTo>
                  <a:lnTo>
                    <a:pt x="553" y="3256"/>
                  </a:lnTo>
                  <a:lnTo>
                    <a:pt x="957" y="2853"/>
                  </a:lnTo>
                  <a:lnTo>
                    <a:pt x="649" y="2545"/>
                  </a:lnTo>
                  <a:close/>
                  <a:moveTo>
                    <a:pt x="905" y="2290"/>
                  </a:moveTo>
                  <a:lnTo>
                    <a:pt x="776" y="2417"/>
                  </a:lnTo>
                  <a:lnTo>
                    <a:pt x="1086" y="2726"/>
                  </a:lnTo>
                  <a:lnTo>
                    <a:pt x="1214" y="2597"/>
                  </a:lnTo>
                  <a:lnTo>
                    <a:pt x="905" y="2290"/>
                  </a:lnTo>
                  <a:close/>
                  <a:moveTo>
                    <a:pt x="2237" y="180"/>
                  </a:moveTo>
                  <a:lnTo>
                    <a:pt x="2167" y="182"/>
                  </a:lnTo>
                  <a:lnTo>
                    <a:pt x="2097" y="189"/>
                  </a:lnTo>
                  <a:lnTo>
                    <a:pt x="2028" y="200"/>
                  </a:lnTo>
                  <a:lnTo>
                    <a:pt x="1959" y="215"/>
                  </a:lnTo>
                  <a:lnTo>
                    <a:pt x="1892" y="235"/>
                  </a:lnTo>
                  <a:lnTo>
                    <a:pt x="1825" y="260"/>
                  </a:lnTo>
                  <a:lnTo>
                    <a:pt x="1760" y="288"/>
                  </a:lnTo>
                  <a:lnTo>
                    <a:pt x="1698" y="321"/>
                  </a:lnTo>
                  <a:lnTo>
                    <a:pt x="1636" y="360"/>
                  </a:lnTo>
                  <a:lnTo>
                    <a:pt x="1576" y="401"/>
                  </a:lnTo>
                  <a:lnTo>
                    <a:pt x="1519" y="448"/>
                  </a:lnTo>
                  <a:lnTo>
                    <a:pt x="1465" y="498"/>
                  </a:lnTo>
                  <a:lnTo>
                    <a:pt x="1411" y="556"/>
                  </a:lnTo>
                  <a:lnTo>
                    <a:pt x="1363" y="615"/>
                  </a:lnTo>
                  <a:lnTo>
                    <a:pt x="1319" y="678"/>
                  </a:lnTo>
                  <a:lnTo>
                    <a:pt x="1281" y="741"/>
                  </a:lnTo>
                  <a:lnTo>
                    <a:pt x="1247" y="808"/>
                  </a:lnTo>
                  <a:lnTo>
                    <a:pt x="1218" y="876"/>
                  </a:lnTo>
                  <a:lnTo>
                    <a:pt x="1193" y="946"/>
                  </a:lnTo>
                  <a:lnTo>
                    <a:pt x="1174" y="1016"/>
                  </a:lnTo>
                  <a:lnTo>
                    <a:pt x="1159" y="1088"/>
                  </a:lnTo>
                  <a:lnTo>
                    <a:pt x="1150" y="1160"/>
                  </a:lnTo>
                  <a:lnTo>
                    <a:pt x="1146" y="1232"/>
                  </a:lnTo>
                  <a:lnTo>
                    <a:pt x="1146" y="1306"/>
                  </a:lnTo>
                  <a:lnTo>
                    <a:pt x="1150" y="1379"/>
                  </a:lnTo>
                  <a:lnTo>
                    <a:pt x="1159" y="1451"/>
                  </a:lnTo>
                  <a:lnTo>
                    <a:pt x="1174" y="1522"/>
                  </a:lnTo>
                  <a:lnTo>
                    <a:pt x="1193" y="1593"/>
                  </a:lnTo>
                  <a:lnTo>
                    <a:pt x="1218" y="1662"/>
                  </a:lnTo>
                  <a:lnTo>
                    <a:pt x="1247" y="1731"/>
                  </a:lnTo>
                  <a:lnTo>
                    <a:pt x="1281" y="1797"/>
                  </a:lnTo>
                  <a:lnTo>
                    <a:pt x="1319" y="1861"/>
                  </a:lnTo>
                  <a:lnTo>
                    <a:pt x="1363" y="1923"/>
                  </a:lnTo>
                  <a:lnTo>
                    <a:pt x="1411" y="1983"/>
                  </a:lnTo>
                  <a:lnTo>
                    <a:pt x="1465" y="2040"/>
                  </a:lnTo>
                  <a:lnTo>
                    <a:pt x="1521" y="2093"/>
                  </a:lnTo>
                  <a:lnTo>
                    <a:pt x="1582" y="2141"/>
                  </a:lnTo>
                  <a:lnTo>
                    <a:pt x="1643" y="2185"/>
                  </a:lnTo>
                  <a:lnTo>
                    <a:pt x="1708" y="2223"/>
                  </a:lnTo>
                  <a:lnTo>
                    <a:pt x="1774" y="2257"/>
                  </a:lnTo>
                  <a:lnTo>
                    <a:pt x="1843" y="2286"/>
                  </a:lnTo>
                  <a:lnTo>
                    <a:pt x="1912" y="2310"/>
                  </a:lnTo>
                  <a:lnTo>
                    <a:pt x="1984" y="2329"/>
                  </a:lnTo>
                  <a:lnTo>
                    <a:pt x="2055" y="2344"/>
                  </a:lnTo>
                  <a:lnTo>
                    <a:pt x="2127" y="2353"/>
                  </a:lnTo>
                  <a:lnTo>
                    <a:pt x="2201" y="2358"/>
                  </a:lnTo>
                  <a:lnTo>
                    <a:pt x="2274" y="2358"/>
                  </a:lnTo>
                  <a:lnTo>
                    <a:pt x="2346" y="2353"/>
                  </a:lnTo>
                  <a:lnTo>
                    <a:pt x="2419" y="2344"/>
                  </a:lnTo>
                  <a:lnTo>
                    <a:pt x="2491" y="2329"/>
                  </a:lnTo>
                  <a:lnTo>
                    <a:pt x="2561" y="2310"/>
                  </a:lnTo>
                  <a:lnTo>
                    <a:pt x="2631" y="2286"/>
                  </a:lnTo>
                  <a:lnTo>
                    <a:pt x="2700" y="2257"/>
                  </a:lnTo>
                  <a:lnTo>
                    <a:pt x="2767" y="2223"/>
                  </a:lnTo>
                  <a:lnTo>
                    <a:pt x="2830" y="2185"/>
                  </a:lnTo>
                  <a:lnTo>
                    <a:pt x="2893" y="2141"/>
                  </a:lnTo>
                  <a:lnTo>
                    <a:pt x="2953" y="2093"/>
                  </a:lnTo>
                  <a:lnTo>
                    <a:pt x="3010" y="2040"/>
                  </a:lnTo>
                  <a:lnTo>
                    <a:pt x="3063" y="1983"/>
                  </a:lnTo>
                  <a:lnTo>
                    <a:pt x="3111" y="1923"/>
                  </a:lnTo>
                  <a:lnTo>
                    <a:pt x="3155" y="1861"/>
                  </a:lnTo>
                  <a:lnTo>
                    <a:pt x="3193" y="1797"/>
                  </a:lnTo>
                  <a:lnTo>
                    <a:pt x="3227" y="1731"/>
                  </a:lnTo>
                  <a:lnTo>
                    <a:pt x="3257" y="1662"/>
                  </a:lnTo>
                  <a:lnTo>
                    <a:pt x="3280" y="1593"/>
                  </a:lnTo>
                  <a:lnTo>
                    <a:pt x="3299" y="1522"/>
                  </a:lnTo>
                  <a:lnTo>
                    <a:pt x="3314" y="1451"/>
                  </a:lnTo>
                  <a:lnTo>
                    <a:pt x="3324" y="1379"/>
                  </a:lnTo>
                  <a:lnTo>
                    <a:pt x="3329" y="1306"/>
                  </a:lnTo>
                  <a:lnTo>
                    <a:pt x="3329" y="1232"/>
                  </a:lnTo>
                  <a:lnTo>
                    <a:pt x="3324" y="1160"/>
                  </a:lnTo>
                  <a:lnTo>
                    <a:pt x="3314" y="1088"/>
                  </a:lnTo>
                  <a:lnTo>
                    <a:pt x="3299" y="1016"/>
                  </a:lnTo>
                  <a:lnTo>
                    <a:pt x="3280" y="946"/>
                  </a:lnTo>
                  <a:lnTo>
                    <a:pt x="3257" y="876"/>
                  </a:lnTo>
                  <a:lnTo>
                    <a:pt x="3227" y="808"/>
                  </a:lnTo>
                  <a:lnTo>
                    <a:pt x="3193" y="741"/>
                  </a:lnTo>
                  <a:lnTo>
                    <a:pt x="3155" y="678"/>
                  </a:lnTo>
                  <a:lnTo>
                    <a:pt x="3111" y="615"/>
                  </a:lnTo>
                  <a:lnTo>
                    <a:pt x="3063" y="556"/>
                  </a:lnTo>
                  <a:lnTo>
                    <a:pt x="3010" y="498"/>
                  </a:lnTo>
                  <a:lnTo>
                    <a:pt x="2955" y="448"/>
                  </a:lnTo>
                  <a:lnTo>
                    <a:pt x="2898" y="401"/>
                  </a:lnTo>
                  <a:lnTo>
                    <a:pt x="2839" y="360"/>
                  </a:lnTo>
                  <a:lnTo>
                    <a:pt x="2777" y="321"/>
                  </a:lnTo>
                  <a:lnTo>
                    <a:pt x="2713" y="288"/>
                  </a:lnTo>
                  <a:lnTo>
                    <a:pt x="2648" y="260"/>
                  </a:lnTo>
                  <a:lnTo>
                    <a:pt x="2583" y="235"/>
                  </a:lnTo>
                  <a:lnTo>
                    <a:pt x="2514" y="215"/>
                  </a:lnTo>
                  <a:lnTo>
                    <a:pt x="2446" y="200"/>
                  </a:lnTo>
                  <a:lnTo>
                    <a:pt x="2376" y="189"/>
                  </a:lnTo>
                  <a:lnTo>
                    <a:pt x="2307" y="182"/>
                  </a:lnTo>
                  <a:lnTo>
                    <a:pt x="2237" y="180"/>
                  </a:lnTo>
                  <a:close/>
                  <a:moveTo>
                    <a:pt x="2237" y="0"/>
                  </a:moveTo>
                  <a:lnTo>
                    <a:pt x="2319" y="2"/>
                  </a:lnTo>
                  <a:lnTo>
                    <a:pt x="2400" y="11"/>
                  </a:lnTo>
                  <a:lnTo>
                    <a:pt x="2480" y="23"/>
                  </a:lnTo>
                  <a:lnTo>
                    <a:pt x="2560" y="41"/>
                  </a:lnTo>
                  <a:lnTo>
                    <a:pt x="2639" y="65"/>
                  </a:lnTo>
                  <a:lnTo>
                    <a:pt x="2717" y="93"/>
                  </a:lnTo>
                  <a:lnTo>
                    <a:pt x="2792" y="126"/>
                  </a:lnTo>
                  <a:lnTo>
                    <a:pt x="2867" y="165"/>
                  </a:lnTo>
                  <a:lnTo>
                    <a:pt x="2938" y="209"/>
                  </a:lnTo>
                  <a:lnTo>
                    <a:pt x="3007" y="258"/>
                  </a:lnTo>
                  <a:lnTo>
                    <a:pt x="3074" y="312"/>
                  </a:lnTo>
                  <a:lnTo>
                    <a:pt x="3138" y="371"/>
                  </a:lnTo>
                  <a:lnTo>
                    <a:pt x="3197" y="435"/>
                  </a:lnTo>
                  <a:lnTo>
                    <a:pt x="3252" y="502"/>
                  </a:lnTo>
                  <a:lnTo>
                    <a:pt x="3300" y="571"/>
                  </a:lnTo>
                  <a:lnTo>
                    <a:pt x="3344" y="642"/>
                  </a:lnTo>
                  <a:lnTo>
                    <a:pt x="3383" y="716"/>
                  </a:lnTo>
                  <a:lnTo>
                    <a:pt x="3416" y="791"/>
                  </a:lnTo>
                  <a:lnTo>
                    <a:pt x="3445" y="869"/>
                  </a:lnTo>
                  <a:lnTo>
                    <a:pt x="3469" y="947"/>
                  </a:lnTo>
                  <a:lnTo>
                    <a:pt x="3487" y="1027"/>
                  </a:lnTo>
                  <a:lnTo>
                    <a:pt x="3499" y="1107"/>
                  </a:lnTo>
                  <a:lnTo>
                    <a:pt x="3508" y="1188"/>
                  </a:lnTo>
                  <a:lnTo>
                    <a:pt x="3510" y="1270"/>
                  </a:lnTo>
                  <a:lnTo>
                    <a:pt x="3510" y="1270"/>
                  </a:lnTo>
                  <a:lnTo>
                    <a:pt x="3508" y="1350"/>
                  </a:lnTo>
                  <a:lnTo>
                    <a:pt x="3499" y="1432"/>
                  </a:lnTo>
                  <a:lnTo>
                    <a:pt x="3487" y="1512"/>
                  </a:lnTo>
                  <a:lnTo>
                    <a:pt x="3469" y="1592"/>
                  </a:lnTo>
                  <a:lnTo>
                    <a:pt x="3445" y="1670"/>
                  </a:lnTo>
                  <a:lnTo>
                    <a:pt x="3416" y="1748"/>
                  </a:lnTo>
                  <a:lnTo>
                    <a:pt x="3383" y="1823"/>
                  </a:lnTo>
                  <a:lnTo>
                    <a:pt x="3344" y="1896"/>
                  </a:lnTo>
                  <a:lnTo>
                    <a:pt x="3300" y="1968"/>
                  </a:lnTo>
                  <a:lnTo>
                    <a:pt x="3252" y="2037"/>
                  </a:lnTo>
                  <a:lnTo>
                    <a:pt x="3197" y="2104"/>
                  </a:lnTo>
                  <a:lnTo>
                    <a:pt x="3138" y="2167"/>
                  </a:lnTo>
                  <a:lnTo>
                    <a:pt x="3074" y="2226"/>
                  </a:lnTo>
                  <a:lnTo>
                    <a:pt x="3007" y="2280"/>
                  </a:lnTo>
                  <a:lnTo>
                    <a:pt x="2938" y="2330"/>
                  </a:lnTo>
                  <a:lnTo>
                    <a:pt x="2867" y="2374"/>
                  </a:lnTo>
                  <a:lnTo>
                    <a:pt x="2792" y="2412"/>
                  </a:lnTo>
                  <a:lnTo>
                    <a:pt x="2717" y="2446"/>
                  </a:lnTo>
                  <a:lnTo>
                    <a:pt x="2639" y="2474"/>
                  </a:lnTo>
                  <a:lnTo>
                    <a:pt x="2560" y="2498"/>
                  </a:lnTo>
                  <a:lnTo>
                    <a:pt x="2480" y="2516"/>
                  </a:lnTo>
                  <a:lnTo>
                    <a:pt x="2400" y="2528"/>
                  </a:lnTo>
                  <a:lnTo>
                    <a:pt x="2319" y="2536"/>
                  </a:lnTo>
                  <a:lnTo>
                    <a:pt x="2237" y="2539"/>
                  </a:lnTo>
                  <a:lnTo>
                    <a:pt x="2156" y="2536"/>
                  </a:lnTo>
                  <a:lnTo>
                    <a:pt x="2075" y="2528"/>
                  </a:lnTo>
                  <a:lnTo>
                    <a:pt x="1994" y="2516"/>
                  </a:lnTo>
                  <a:lnTo>
                    <a:pt x="1915" y="2498"/>
                  </a:lnTo>
                  <a:lnTo>
                    <a:pt x="1837" y="2474"/>
                  </a:lnTo>
                  <a:lnTo>
                    <a:pt x="1759" y="2447"/>
                  </a:lnTo>
                  <a:lnTo>
                    <a:pt x="1684" y="2413"/>
                  </a:lnTo>
                  <a:lnTo>
                    <a:pt x="1610" y="2375"/>
                  </a:lnTo>
                  <a:lnTo>
                    <a:pt x="1538" y="2331"/>
                  </a:lnTo>
                  <a:lnTo>
                    <a:pt x="1469" y="2282"/>
                  </a:lnTo>
                  <a:lnTo>
                    <a:pt x="1403" y="2228"/>
                  </a:lnTo>
                  <a:lnTo>
                    <a:pt x="1251" y="2380"/>
                  </a:lnTo>
                  <a:lnTo>
                    <a:pt x="1405" y="2534"/>
                  </a:lnTo>
                  <a:lnTo>
                    <a:pt x="1419" y="2551"/>
                  </a:lnTo>
                  <a:lnTo>
                    <a:pt x="1427" y="2569"/>
                  </a:lnTo>
                  <a:lnTo>
                    <a:pt x="1432" y="2588"/>
                  </a:lnTo>
                  <a:lnTo>
                    <a:pt x="1432" y="2608"/>
                  </a:lnTo>
                  <a:lnTo>
                    <a:pt x="1427" y="2627"/>
                  </a:lnTo>
                  <a:lnTo>
                    <a:pt x="1419" y="2645"/>
                  </a:lnTo>
                  <a:lnTo>
                    <a:pt x="1405" y="2661"/>
                  </a:lnTo>
                  <a:lnTo>
                    <a:pt x="682" y="3383"/>
                  </a:lnTo>
                  <a:lnTo>
                    <a:pt x="647" y="3414"/>
                  </a:lnTo>
                  <a:lnTo>
                    <a:pt x="609" y="3441"/>
                  </a:lnTo>
                  <a:lnTo>
                    <a:pt x="570" y="3462"/>
                  </a:lnTo>
                  <a:lnTo>
                    <a:pt x="529" y="3479"/>
                  </a:lnTo>
                  <a:lnTo>
                    <a:pt x="486" y="3490"/>
                  </a:lnTo>
                  <a:lnTo>
                    <a:pt x="442" y="3498"/>
                  </a:lnTo>
                  <a:lnTo>
                    <a:pt x="399" y="3500"/>
                  </a:lnTo>
                  <a:lnTo>
                    <a:pt x="355" y="3498"/>
                  </a:lnTo>
                  <a:lnTo>
                    <a:pt x="312" y="3490"/>
                  </a:lnTo>
                  <a:lnTo>
                    <a:pt x="269" y="3479"/>
                  </a:lnTo>
                  <a:lnTo>
                    <a:pt x="229" y="3462"/>
                  </a:lnTo>
                  <a:lnTo>
                    <a:pt x="189" y="3441"/>
                  </a:lnTo>
                  <a:lnTo>
                    <a:pt x="151" y="3414"/>
                  </a:lnTo>
                  <a:lnTo>
                    <a:pt x="117" y="3383"/>
                  </a:lnTo>
                  <a:lnTo>
                    <a:pt x="86" y="3349"/>
                  </a:lnTo>
                  <a:lnTo>
                    <a:pt x="60" y="3311"/>
                  </a:lnTo>
                  <a:lnTo>
                    <a:pt x="38" y="3272"/>
                  </a:lnTo>
                  <a:lnTo>
                    <a:pt x="21" y="3232"/>
                  </a:lnTo>
                  <a:lnTo>
                    <a:pt x="10" y="3189"/>
                  </a:lnTo>
                  <a:lnTo>
                    <a:pt x="2" y="3146"/>
                  </a:lnTo>
                  <a:lnTo>
                    <a:pt x="0" y="3102"/>
                  </a:lnTo>
                  <a:lnTo>
                    <a:pt x="0" y="3102"/>
                  </a:lnTo>
                  <a:lnTo>
                    <a:pt x="2" y="3059"/>
                  </a:lnTo>
                  <a:lnTo>
                    <a:pt x="10" y="3015"/>
                  </a:lnTo>
                  <a:lnTo>
                    <a:pt x="21" y="2973"/>
                  </a:lnTo>
                  <a:lnTo>
                    <a:pt x="38" y="2932"/>
                  </a:lnTo>
                  <a:lnTo>
                    <a:pt x="60" y="2892"/>
                  </a:lnTo>
                  <a:lnTo>
                    <a:pt x="86" y="2855"/>
                  </a:lnTo>
                  <a:lnTo>
                    <a:pt x="117" y="2820"/>
                  </a:lnTo>
                  <a:lnTo>
                    <a:pt x="841" y="2099"/>
                  </a:lnTo>
                  <a:lnTo>
                    <a:pt x="857" y="2085"/>
                  </a:lnTo>
                  <a:lnTo>
                    <a:pt x="875" y="2077"/>
                  </a:lnTo>
                  <a:lnTo>
                    <a:pt x="895" y="2072"/>
                  </a:lnTo>
                  <a:lnTo>
                    <a:pt x="915" y="2072"/>
                  </a:lnTo>
                  <a:lnTo>
                    <a:pt x="934" y="2077"/>
                  </a:lnTo>
                  <a:lnTo>
                    <a:pt x="952" y="2085"/>
                  </a:lnTo>
                  <a:lnTo>
                    <a:pt x="969" y="2099"/>
                  </a:lnTo>
                  <a:lnTo>
                    <a:pt x="1123" y="2253"/>
                  </a:lnTo>
                  <a:lnTo>
                    <a:pt x="1275" y="2101"/>
                  </a:lnTo>
                  <a:lnTo>
                    <a:pt x="1221" y="2035"/>
                  </a:lnTo>
                  <a:lnTo>
                    <a:pt x="1172" y="1965"/>
                  </a:lnTo>
                  <a:lnTo>
                    <a:pt x="1129" y="1894"/>
                  </a:lnTo>
                  <a:lnTo>
                    <a:pt x="1090" y="1821"/>
                  </a:lnTo>
                  <a:lnTo>
                    <a:pt x="1056" y="1745"/>
                  </a:lnTo>
                  <a:lnTo>
                    <a:pt x="1029" y="1668"/>
                  </a:lnTo>
                  <a:lnTo>
                    <a:pt x="1005" y="1590"/>
                  </a:lnTo>
                  <a:lnTo>
                    <a:pt x="987" y="1510"/>
                  </a:lnTo>
                  <a:lnTo>
                    <a:pt x="974" y="1430"/>
                  </a:lnTo>
                  <a:lnTo>
                    <a:pt x="967" y="1349"/>
                  </a:lnTo>
                  <a:lnTo>
                    <a:pt x="964" y="1267"/>
                  </a:lnTo>
                  <a:lnTo>
                    <a:pt x="967" y="1187"/>
                  </a:lnTo>
                  <a:lnTo>
                    <a:pt x="974" y="1106"/>
                  </a:lnTo>
                  <a:lnTo>
                    <a:pt x="988" y="1026"/>
                  </a:lnTo>
                  <a:lnTo>
                    <a:pt x="1006" y="946"/>
                  </a:lnTo>
                  <a:lnTo>
                    <a:pt x="1030" y="868"/>
                  </a:lnTo>
                  <a:lnTo>
                    <a:pt x="1057" y="790"/>
                  </a:lnTo>
                  <a:lnTo>
                    <a:pt x="1091" y="715"/>
                  </a:lnTo>
                  <a:lnTo>
                    <a:pt x="1130" y="642"/>
                  </a:lnTo>
                  <a:lnTo>
                    <a:pt x="1174" y="570"/>
                  </a:lnTo>
                  <a:lnTo>
                    <a:pt x="1223" y="501"/>
                  </a:lnTo>
                  <a:lnTo>
                    <a:pt x="1277" y="435"/>
                  </a:lnTo>
                  <a:lnTo>
                    <a:pt x="1337" y="371"/>
                  </a:lnTo>
                  <a:lnTo>
                    <a:pt x="1400" y="312"/>
                  </a:lnTo>
                  <a:lnTo>
                    <a:pt x="1467" y="258"/>
                  </a:lnTo>
                  <a:lnTo>
                    <a:pt x="1536" y="209"/>
                  </a:lnTo>
                  <a:lnTo>
                    <a:pt x="1608" y="165"/>
                  </a:lnTo>
                  <a:lnTo>
                    <a:pt x="1682" y="126"/>
                  </a:lnTo>
                  <a:lnTo>
                    <a:pt x="1757" y="93"/>
                  </a:lnTo>
                  <a:lnTo>
                    <a:pt x="1835" y="65"/>
                  </a:lnTo>
                  <a:lnTo>
                    <a:pt x="1913" y="41"/>
                  </a:lnTo>
                  <a:lnTo>
                    <a:pt x="1993" y="23"/>
                  </a:lnTo>
                  <a:lnTo>
                    <a:pt x="2074" y="11"/>
                  </a:lnTo>
                  <a:lnTo>
                    <a:pt x="2156" y="2"/>
                  </a:lnTo>
                  <a:lnTo>
                    <a:pt x="2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0" name="Freeform 75"/>
            <p:cNvSpPr>
              <a:spLocks noEditPoints="1"/>
            </p:cNvSpPr>
            <p:nvPr/>
          </p:nvSpPr>
          <p:spPr bwMode="auto">
            <a:xfrm>
              <a:off x="1819275" y="1978026"/>
              <a:ext cx="279400" cy="279400"/>
            </a:xfrm>
            <a:custGeom>
              <a:avLst/>
              <a:gdLst>
                <a:gd name="T0" fmla="*/ 760 w 1765"/>
                <a:gd name="T1" fmla="*/ 191 h 1760"/>
                <a:gd name="T2" fmla="*/ 586 w 1765"/>
                <a:gd name="T3" fmla="*/ 246 h 1760"/>
                <a:gd name="T4" fmla="*/ 432 w 1765"/>
                <a:gd name="T5" fmla="*/ 344 h 1760"/>
                <a:gd name="T6" fmla="*/ 306 w 1765"/>
                <a:gd name="T7" fmla="*/ 480 h 1760"/>
                <a:gd name="T8" fmla="*/ 222 w 1765"/>
                <a:gd name="T9" fmla="*/ 641 h 1760"/>
                <a:gd name="T10" fmla="*/ 183 w 1765"/>
                <a:gd name="T11" fmla="*/ 819 h 1760"/>
                <a:gd name="T12" fmla="*/ 192 w 1765"/>
                <a:gd name="T13" fmla="*/ 1003 h 1760"/>
                <a:gd name="T14" fmla="*/ 246 w 1765"/>
                <a:gd name="T15" fmla="*/ 1175 h 1760"/>
                <a:gd name="T16" fmla="*/ 344 w 1765"/>
                <a:gd name="T17" fmla="*/ 1329 h 1760"/>
                <a:gd name="T18" fmla="*/ 481 w 1765"/>
                <a:gd name="T19" fmla="*/ 1454 h 1760"/>
                <a:gd name="T20" fmla="*/ 641 w 1765"/>
                <a:gd name="T21" fmla="*/ 1538 h 1760"/>
                <a:gd name="T22" fmla="*/ 820 w 1765"/>
                <a:gd name="T23" fmla="*/ 1577 h 1760"/>
                <a:gd name="T24" fmla="*/ 1005 w 1765"/>
                <a:gd name="T25" fmla="*/ 1569 h 1760"/>
                <a:gd name="T26" fmla="*/ 1179 w 1765"/>
                <a:gd name="T27" fmla="*/ 1515 h 1760"/>
                <a:gd name="T28" fmla="*/ 1333 w 1765"/>
                <a:gd name="T29" fmla="*/ 1417 h 1760"/>
                <a:gd name="T30" fmla="*/ 1457 w 1765"/>
                <a:gd name="T31" fmla="*/ 1280 h 1760"/>
                <a:gd name="T32" fmla="*/ 1541 w 1765"/>
                <a:gd name="T33" fmla="*/ 1120 h 1760"/>
                <a:gd name="T34" fmla="*/ 1581 w 1765"/>
                <a:gd name="T35" fmla="*/ 942 h 1760"/>
                <a:gd name="T36" fmla="*/ 1573 w 1765"/>
                <a:gd name="T37" fmla="*/ 758 h 1760"/>
                <a:gd name="T38" fmla="*/ 1518 w 1765"/>
                <a:gd name="T39" fmla="*/ 585 h 1760"/>
                <a:gd name="T40" fmla="*/ 1420 w 1765"/>
                <a:gd name="T41" fmla="*/ 431 h 1760"/>
                <a:gd name="T42" fmla="*/ 1284 w 1765"/>
                <a:gd name="T43" fmla="*/ 307 h 1760"/>
                <a:gd name="T44" fmla="*/ 1122 w 1765"/>
                <a:gd name="T45" fmla="*/ 223 h 1760"/>
                <a:gd name="T46" fmla="*/ 944 w 1765"/>
                <a:gd name="T47" fmla="*/ 184 h 1760"/>
                <a:gd name="T48" fmla="*/ 952 w 1765"/>
                <a:gd name="T49" fmla="*/ 3 h 1760"/>
                <a:gd name="T50" fmla="*/ 1155 w 1765"/>
                <a:gd name="T51" fmla="*/ 44 h 1760"/>
                <a:gd name="T52" fmla="*/ 1342 w 1765"/>
                <a:gd name="T53" fmla="*/ 130 h 1760"/>
                <a:gd name="T54" fmla="*/ 1506 w 1765"/>
                <a:gd name="T55" fmla="*/ 258 h 1760"/>
                <a:gd name="T56" fmla="*/ 1635 w 1765"/>
                <a:gd name="T57" fmla="*/ 421 h 1760"/>
                <a:gd name="T58" fmla="*/ 1721 w 1765"/>
                <a:gd name="T59" fmla="*/ 608 h 1760"/>
                <a:gd name="T60" fmla="*/ 1761 w 1765"/>
                <a:gd name="T61" fmla="*/ 811 h 1760"/>
                <a:gd name="T62" fmla="*/ 1753 w 1765"/>
                <a:gd name="T63" fmla="*/ 1019 h 1760"/>
                <a:gd name="T64" fmla="*/ 1698 w 1765"/>
                <a:gd name="T65" fmla="*/ 1217 h 1760"/>
                <a:gd name="T66" fmla="*/ 1597 w 1765"/>
                <a:gd name="T67" fmla="*/ 1396 h 1760"/>
                <a:gd name="T68" fmla="*/ 1454 w 1765"/>
                <a:gd name="T69" fmla="*/ 1550 h 1760"/>
                <a:gd name="T70" fmla="*/ 1282 w 1765"/>
                <a:gd name="T71" fmla="*/ 1664 h 1760"/>
                <a:gd name="T72" fmla="*/ 1089 w 1765"/>
                <a:gd name="T73" fmla="*/ 1735 h 1760"/>
                <a:gd name="T74" fmla="*/ 882 w 1765"/>
                <a:gd name="T75" fmla="*/ 1760 h 1760"/>
                <a:gd name="T76" fmla="*/ 674 w 1765"/>
                <a:gd name="T77" fmla="*/ 1735 h 1760"/>
                <a:gd name="T78" fmla="*/ 482 w 1765"/>
                <a:gd name="T79" fmla="*/ 1664 h 1760"/>
                <a:gd name="T80" fmla="*/ 310 w 1765"/>
                <a:gd name="T81" fmla="*/ 1550 h 1760"/>
                <a:gd name="T82" fmla="*/ 167 w 1765"/>
                <a:gd name="T83" fmla="*/ 1396 h 1760"/>
                <a:gd name="T84" fmla="*/ 67 w 1765"/>
                <a:gd name="T85" fmla="*/ 1217 h 1760"/>
                <a:gd name="T86" fmla="*/ 11 w 1765"/>
                <a:gd name="T87" fmla="*/ 1019 h 1760"/>
                <a:gd name="T88" fmla="*/ 2 w 1765"/>
                <a:gd name="T89" fmla="*/ 811 h 1760"/>
                <a:gd name="T90" fmla="*/ 43 w 1765"/>
                <a:gd name="T91" fmla="*/ 608 h 1760"/>
                <a:gd name="T92" fmla="*/ 129 w 1765"/>
                <a:gd name="T93" fmla="*/ 421 h 1760"/>
                <a:gd name="T94" fmla="*/ 259 w 1765"/>
                <a:gd name="T95" fmla="*/ 258 h 1760"/>
                <a:gd name="T96" fmla="*/ 422 w 1765"/>
                <a:gd name="T97" fmla="*/ 130 h 1760"/>
                <a:gd name="T98" fmla="*/ 608 w 1765"/>
                <a:gd name="T99" fmla="*/ 44 h 1760"/>
                <a:gd name="T100" fmla="*/ 812 w 1765"/>
                <a:gd name="T101" fmla="*/ 3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65" h="1760">
                  <a:moveTo>
                    <a:pt x="882" y="181"/>
                  </a:moveTo>
                  <a:lnTo>
                    <a:pt x="820" y="184"/>
                  </a:lnTo>
                  <a:lnTo>
                    <a:pt x="760" y="191"/>
                  </a:lnTo>
                  <a:lnTo>
                    <a:pt x="700" y="205"/>
                  </a:lnTo>
                  <a:lnTo>
                    <a:pt x="641" y="223"/>
                  </a:lnTo>
                  <a:lnTo>
                    <a:pt x="586" y="246"/>
                  </a:lnTo>
                  <a:lnTo>
                    <a:pt x="532" y="274"/>
                  </a:lnTo>
                  <a:lnTo>
                    <a:pt x="481" y="307"/>
                  </a:lnTo>
                  <a:lnTo>
                    <a:pt x="432" y="344"/>
                  </a:lnTo>
                  <a:lnTo>
                    <a:pt x="386" y="385"/>
                  </a:lnTo>
                  <a:lnTo>
                    <a:pt x="344" y="431"/>
                  </a:lnTo>
                  <a:lnTo>
                    <a:pt x="306" y="480"/>
                  </a:lnTo>
                  <a:lnTo>
                    <a:pt x="273" y="532"/>
                  </a:lnTo>
                  <a:lnTo>
                    <a:pt x="246" y="585"/>
                  </a:lnTo>
                  <a:lnTo>
                    <a:pt x="222" y="641"/>
                  </a:lnTo>
                  <a:lnTo>
                    <a:pt x="204" y="698"/>
                  </a:lnTo>
                  <a:lnTo>
                    <a:pt x="192" y="758"/>
                  </a:lnTo>
                  <a:lnTo>
                    <a:pt x="183" y="819"/>
                  </a:lnTo>
                  <a:lnTo>
                    <a:pt x="181" y="881"/>
                  </a:lnTo>
                  <a:lnTo>
                    <a:pt x="183" y="942"/>
                  </a:lnTo>
                  <a:lnTo>
                    <a:pt x="192" y="1003"/>
                  </a:lnTo>
                  <a:lnTo>
                    <a:pt x="204" y="1062"/>
                  </a:lnTo>
                  <a:lnTo>
                    <a:pt x="222" y="1120"/>
                  </a:lnTo>
                  <a:lnTo>
                    <a:pt x="246" y="1175"/>
                  </a:lnTo>
                  <a:lnTo>
                    <a:pt x="273" y="1229"/>
                  </a:lnTo>
                  <a:lnTo>
                    <a:pt x="306" y="1280"/>
                  </a:lnTo>
                  <a:lnTo>
                    <a:pt x="344" y="1329"/>
                  </a:lnTo>
                  <a:lnTo>
                    <a:pt x="386" y="1375"/>
                  </a:lnTo>
                  <a:lnTo>
                    <a:pt x="432" y="1417"/>
                  </a:lnTo>
                  <a:lnTo>
                    <a:pt x="481" y="1454"/>
                  </a:lnTo>
                  <a:lnTo>
                    <a:pt x="532" y="1487"/>
                  </a:lnTo>
                  <a:lnTo>
                    <a:pt x="586" y="1515"/>
                  </a:lnTo>
                  <a:lnTo>
                    <a:pt x="641" y="1538"/>
                  </a:lnTo>
                  <a:lnTo>
                    <a:pt x="700" y="1556"/>
                  </a:lnTo>
                  <a:lnTo>
                    <a:pt x="760" y="1569"/>
                  </a:lnTo>
                  <a:lnTo>
                    <a:pt x="820" y="1577"/>
                  </a:lnTo>
                  <a:lnTo>
                    <a:pt x="882" y="1579"/>
                  </a:lnTo>
                  <a:lnTo>
                    <a:pt x="944" y="1577"/>
                  </a:lnTo>
                  <a:lnTo>
                    <a:pt x="1005" y="1569"/>
                  </a:lnTo>
                  <a:lnTo>
                    <a:pt x="1065" y="1556"/>
                  </a:lnTo>
                  <a:lnTo>
                    <a:pt x="1122" y="1538"/>
                  </a:lnTo>
                  <a:lnTo>
                    <a:pt x="1179" y="1515"/>
                  </a:lnTo>
                  <a:lnTo>
                    <a:pt x="1232" y="1487"/>
                  </a:lnTo>
                  <a:lnTo>
                    <a:pt x="1284" y="1454"/>
                  </a:lnTo>
                  <a:lnTo>
                    <a:pt x="1333" y="1417"/>
                  </a:lnTo>
                  <a:lnTo>
                    <a:pt x="1379" y="1375"/>
                  </a:lnTo>
                  <a:lnTo>
                    <a:pt x="1420" y="1329"/>
                  </a:lnTo>
                  <a:lnTo>
                    <a:pt x="1457" y="1280"/>
                  </a:lnTo>
                  <a:lnTo>
                    <a:pt x="1490" y="1229"/>
                  </a:lnTo>
                  <a:lnTo>
                    <a:pt x="1518" y="1175"/>
                  </a:lnTo>
                  <a:lnTo>
                    <a:pt x="1541" y="1120"/>
                  </a:lnTo>
                  <a:lnTo>
                    <a:pt x="1559" y="1062"/>
                  </a:lnTo>
                  <a:lnTo>
                    <a:pt x="1573" y="1003"/>
                  </a:lnTo>
                  <a:lnTo>
                    <a:pt x="1581" y="942"/>
                  </a:lnTo>
                  <a:lnTo>
                    <a:pt x="1584" y="881"/>
                  </a:lnTo>
                  <a:lnTo>
                    <a:pt x="1581" y="819"/>
                  </a:lnTo>
                  <a:lnTo>
                    <a:pt x="1573" y="758"/>
                  </a:lnTo>
                  <a:lnTo>
                    <a:pt x="1559" y="698"/>
                  </a:lnTo>
                  <a:lnTo>
                    <a:pt x="1541" y="641"/>
                  </a:lnTo>
                  <a:lnTo>
                    <a:pt x="1518" y="585"/>
                  </a:lnTo>
                  <a:lnTo>
                    <a:pt x="1490" y="532"/>
                  </a:lnTo>
                  <a:lnTo>
                    <a:pt x="1457" y="480"/>
                  </a:lnTo>
                  <a:lnTo>
                    <a:pt x="1420" y="431"/>
                  </a:lnTo>
                  <a:lnTo>
                    <a:pt x="1379" y="385"/>
                  </a:lnTo>
                  <a:lnTo>
                    <a:pt x="1333" y="344"/>
                  </a:lnTo>
                  <a:lnTo>
                    <a:pt x="1284" y="307"/>
                  </a:lnTo>
                  <a:lnTo>
                    <a:pt x="1232" y="274"/>
                  </a:lnTo>
                  <a:lnTo>
                    <a:pt x="1179" y="246"/>
                  </a:lnTo>
                  <a:lnTo>
                    <a:pt x="1122" y="223"/>
                  </a:lnTo>
                  <a:lnTo>
                    <a:pt x="1065" y="205"/>
                  </a:lnTo>
                  <a:lnTo>
                    <a:pt x="1005" y="191"/>
                  </a:lnTo>
                  <a:lnTo>
                    <a:pt x="944" y="184"/>
                  </a:lnTo>
                  <a:lnTo>
                    <a:pt x="882" y="181"/>
                  </a:lnTo>
                  <a:close/>
                  <a:moveTo>
                    <a:pt x="882" y="0"/>
                  </a:moveTo>
                  <a:lnTo>
                    <a:pt x="952" y="3"/>
                  </a:lnTo>
                  <a:lnTo>
                    <a:pt x="1021" y="12"/>
                  </a:lnTo>
                  <a:lnTo>
                    <a:pt x="1089" y="25"/>
                  </a:lnTo>
                  <a:lnTo>
                    <a:pt x="1155" y="44"/>
                  </a:lnTo>
                  <a:lnTo>
                    <a:pt x="1220" y="67"/>
                  </a:lnTo>
                  <a:lnTo>
                    <a:pt x="1282" y="96"/>
                  </a:lnTo>
                  <a:lnTo>
                    <a:pt x="1342" y="130"/>
                  </a:lnTo>
                  <a:lnTo>
                    <a:pt x="1400" y="168"/>
                  </a:lnTo>
                  <a:lnTo>
                    <a:pt x="1454" y="211"/>
                  </a:lnTo>
                  <a:lnTo>
                    <a:pt x="1506" y="258"/>
                  </a:lnTo>
                  <a:lnTo>
                    <a:pt x="1553" y="310"/>
                  </a:lnTo>
                  <a:lnTo>
                    <a:pt x="1597" y="364"/>
                  </a:lnTo>
                  <a:lnTo>
                    <a:pt x="1635" y="421"/>
                  </a:lnTo>
                  <a:lnTo>
                    <a:pt x="1669" y="482"/>
                  </a:lnTo>
                  <a:lnTo>
                    <a:pt x="1698" y="543"/>
                  </a:lnTo>
                  <a:lnTo>
                    <a:pt x="1721" y="608"/>
                  </a:lnTo>
                  <a:lnTo>
                    <a:pt x="1740" y="674"/>
                  </a:lnTo>
                  <a:lnTo>
                    <a:pt x="1753" y="742"/>
                  </a:lnTo>
                  <a:lnTo>
                    <a:pt x="1761" y="811"/>
                  </a:lnTo>
                  <a:lnTo>
                    <a:pt x="1765" y="881"/>
                  </a:lnTo>
                  <a:lnTo>
                    <a:pt x="1761" y="951"/>
                  </a:lnTo>
                  <a:lnTo>
                    <a:pt x="1753" y="1019"/>
                  </a:lnTo>
                  <a:lnTo>
                    <a:pt x="1740" y="1087"/>
                  </a:lnTo>
                  <a:lnTo>
                    <a:pt x="1721" y="1153"/>
                  </a:lnTo>
                  <a:lnTo>
                    <a:pt x="1698" y="1217"/>
                  </a:lnTo>
                  <a:lnTo>
                    <a:pt x="1669" y="1279"/>
                  </a:lnTo>
                  <a:lnTo>
                    <a:pt x="1635" y="1339"/>
                  </a:lnTo>
                  <a:lnTo>
                    <a:pt x="1597" y="1396"/>
                  </a:lnTo>
                  <a:lnTo>
                    <a:pt x="1553" y="1451"/>
                  </a:lnTo>
                  <a:lnTo>
                    <a:pt x="1506" y="1502"/>
                  </a:lnTo>
                  <a:lnTo>
                    <a:pt x="1454" y="1550"/>
                  </a:lnTo>
                  <a:lnTo>
                    <a:pt x="1400" y="1593"/>
                  </a:lnTo>
                  <a:lnTo>
                    <a:pt x="1342" y="1631"/>
                  </a:lnTo>
                  <a:lnTo>
                    <a:pt x="1282" y="1664"/>
                  </a:lnTo>
                  <a:lnTo>
                    <a:pt x="1220" y="1693"/>
                  </a:lnTo>
                  <a:lnTo>
                    <a:pt x="1155" y="1717"/>
                  </a:lnTo>
                  <a:lnTo>
                    <a:pt x="1089" y="1735"/>
                  </a:lnTo>
                  <a:lnTo>
                    <a:pt x="1021" y="1749"/>
                  </a:lnTo>
                  <a:lnTo>
                    <a:pt x="952" y="1758"/>
                  </a:lnTo>
                  <a:lnTo>
                    <a:pt x="882" y="1760"/>
                  </a:lnTo>
                  <a:lnTo>
                    <a:pt x="812" y="1758"/>
                  </a:lnTo>
                  <a:lnTo>
                    <a:pt x="742" y="1749"/>
                  </a:lnTo>
                  <a:lnTo>
                    <a:pt x="674" y="1735"/>
                  </a:lnTo>
                  <a:lnTo>
                    <a:pt x="608" y="1717"/>
                  </a:lnTo>
                  <a:lnTo>
                    <a:pt x="545" y="1693"/>
                  </a:lnTo>
                  <a:lnTo>
                    <a:pt x="482" y="1664"/>
                  </a:lnTo>
                  <a:lnTo>
                    <a:pt x="422" y="1631"/>
                  </a:lnTo>
                  <a:lnTo>
                    <a:pt x="365" y="1593"/>
                  </a:lnTo>
                  <a:lnTo>
                    <a:pt x="310" y="1550"/>
                  </a:lnTo>
                  <a:lnTo>
                    <a:pt x="259" y="1502"/>
                  </a:lnTo>
                  <a:lnTo>
                    <a:pt x="211" y="1451"/>
                  </a:lnTo>
                  <a:lnTo>
                    <a:pt x="167" y="1396"/>
                  </a:lnTo>
                  <a:lnTo>
                    <a:pt x="129" y="1339"/>
                  </a:lnTo>
                  <a:lnTo>
                    <a:pt x="96" y="1279"/>
                  </a:lnTo>
                  <a:lnTo>
                    <a:pt x="67" y="1217"/>
                  </a:lnTo>
                  <a:lnTo>
                    <a:pt x="43" y="1153"/>
                  </a:lnTo>
                  <a:lnTo>
                    <a:pt x="25" y="1087"/>
                  </a:lnTo>
                  <a:lnTo>
                    <a:pt x="11" y="1019"/>
                  </a:lnTo>
                  <a:lnTo>
                    <a:pt x="2" y="951"/>
                  </a:lnTo>
                  <a:lnTo>
                    <a:pt x="0" y="881"/>
                  </a:lnTo>
                  <a:lnTo>
                    <a:pt x="2" y="811"/>
                  </a:lnTo>
                  <a:lnTo>
                    <a:pt x="11" y="742"/>
                  </a:lnTo>
                  <a:lnTo>
                    <a:pt x="25" y="674"/>
                  </a:lnTo>
                  <a:lnTo>
                    <a:pt x="43" y="608"/>
                  </a:lnTo>
                  <a:lnTo>
                    <a:pt x="67" y="543"/>
                  </a:lnTo>
                  <a:lnTo>
                    <a:pt x="96" y="482"/>
                  </a:lnTo>
                  <a:lnTo>
                    <a:pt x="129" y="421"/>
                  </a:lnTo>
                  <a:lnTo>
                    <a:pt x="167" y="364"/>
                  </a:lnTo>
                  <a:lnTo>
                    <a:pt x="211" y="310"/>
                  </a:lnTo>
                  <a:lnTo>
                    <a:pt x="259" y="258"/>
                  </a:lnTo>
                  <a:lnTo>
                    <a:pt x="310" y="211"/>
                  </a:lnTo>
                  <a:lnTo>
                    <a:pt x="365" y="168"/>
                  </a:lnTo>
                  <a:lnTo>
                    <a:pt x="422" y="130"/>
                  </a:lnTo>
                  <a:lnTo>
                    <a:pt x="482" y="96"/>
                  </a:lnTo>
                  <a:lnTo>
                    <a:pt x="545" y="67"/>
                  </a:lnTo>
                  <a:lnTo>
                    <a:pt x="608" y="44"/>
                  </a:lnTo>
                  <a:lnTo>
                    <a:pt x="674" y="25"/>
                  </a:lnTo>
                  <a:lnTo>
                    <a:pt x="742" y="12"/>
                  </a:lnTo>
                  <a:lnTo>
                    <a:pt x="812" y="3"/>
                  </a:lnTo>
                  <a:lnTo>
                    <a:pt x="88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1" name="Freeform 76"/>
            <p:cNvSpPr>
              <a:spLocks/>
            </p:cNvSpPr>
            <p:nvPr/>
          </p:nvSpPr>
          <p:spPr bwMode="auto">
            <a:xfrm>
              <a:off x="1900238" y="2060576"/>
              <a:ext cx="115888" cy="114300"/>
            </a:xfrm>
            <a:custGeom>
              <a:avLst/>
              <a:gdLst>
                <a:gd name="T0" fmla="*/ 363 w 726"/>
                <a:gd name="T1" fmla="*/ 0 h 723"/>
                <a:gd name="T2" fmla="*/ 387 w 726"/>
                <a:gd name="T3" fmla="*/ 3 h 723"/>
                <a:gd name="T4" fmla="*/ 409 w 726"/>
                <a:gd name="T5" fmla="*/ 12 h 723"/>
                <a:gd name="T6" fmla="*/ 427 w 726"/>
                <a:gd name="T7" fmla="*/ 26 h 723"/>
                <a:gd name="T8" fmla="*/ 442 w 726"/>
                <a:gd name="T9" fmla="*/ 44 h 723"/>
                <a:gd name="T10" fmla="*/ 450 w 726"/>
                <a:gd name="T11" fmla="*/ 66 h 723"/>
                <a:gd name="T12" fmla="*/ 453 w 726"/>
                <a:gd name="T13" fmla="*/ 90 h 723"/>
                <a:gd name="T14" fmla="*/ 453 w 726"/>
                <a:gd name="T15" fmla="*/ 271 h 723"/>
                <a:gd name="T16" fmla="*/ 635 w 726"/>
                <a:gd name="T17" fmla="*/ 271 h 723"/>
                <a:gd name="T18" fmla="*/ 660 w 726"/>
                <a:gd name="T19" fmla="*/ 275 h 723"/>
                <a:gd name="T20" fmla="*/ 681 w 726"/>
                <a:gd name="T21" fmla="*/ 283 h 723"/>
                <a:gd name="T22" fmla="*/ 699 w 726"/>
                <a:gd name="T23" fmla="*/ 298 h 723"/>
                <a:gd name="T24" fmla="*/ 714 w 726"/>
                <a:gd name="T25" fmla="*/ 316 h 723"/>
                <a:gd name="T26" fmla="*/ 722 w 726"/>
                <a:gd name="T27" fmla="*/ 337 h 723"/>
                <a:gd name="T28" fmla="*/ 726 w 726"/>
                <a:gd name="T29" fmla="*/ 362 h 723"/>
                <a:gd name="T30" fmla="*/ 722 w 726"/>
                <a:gd name="T31" fmla="*/ 385 h 723"/>
                <a:gd name="T32" fmla="*/ 714 w 726"/>
                <a:gd name="T33" fmla="*/ 407 h 723"/>
                <a:gd name="T34" fmla="*/ 699 w 726"/>
                <a:gd name="T35" fmla="*/ 425 h 723"/>
                <a:gd name="T36" fmla="*/ 681 w 726"/>
                <a:gd name="T37" fmla="*/ 439 h 723"/>
                <a:gd name="T38" fmla="*/ 660 w 726"/>
                <a:gd name="T39" fmla="*/ 449 h 723"/>
                <a:gd name="T40" fmla="*/ 635 w 726"/>
                <a:gd name="T41" fmla="*/ 452 h 723"/>
                <a:gd name="T42" fmla="*/ 453 w 726"/>
                <a:gd name="T43" fmla="*/ 452 h 723"/>
                <a:gd name="T44" fmla="*/ 453 w 726"/>
                <a:gd name="T45" fmla="*/ 633 h 723"/>
                <a:gd name="T46" fmla="*/ 450 w 726"/>
                <a:gd name="T47" fmla="*/ 656 h 723"/>
                <a:gd name="T48" fmla="*/ 442 w 726"/>
                <a:gd name="T49" fmla="*/ 679 h 723"/>
                <a:gd name="T50" fmla="*/ 427 w 726"/>
                <a:gd name="T51" fmla="*/ 697 h 723"/>
                <a:gd name="T52" fmla="*/ 409 w 726"/>
                <a:gd name="T53" fmla="*/ 710 h 723"/>
                <a:gd name="T54" fmla="*/ 387 w 726"/>
                <a:gd name="T55" fmla="*/ 720 h 723"/>
                <a:gd name="T56" fmla="*/ 363 w 726"/>
                <a:gd name="T57" fmla="*/ 723 h 723"/>
                <a:gd name="T58" fmla="*/ 339 w 726"/>
                <a:gd name="T59" fmla="*/ 720 h 723"/>
                <a:gd name="T60" fmla="*/ 317 w 726"/>
                <a:gd name="T61" fmla="*/ 710 h 723"/>
                <a:gd name="T62" fmla="*/ 299 w 726"/>
                <a:gd name="T63" fmla="*/ 697 h 723"/>
                <a:gd name="T64" fmla="*/ 285 w 726"/>
                <a:gd name="T65" fmla="*/ 679 h 723"/>
                <a:gd name="T66" fmla="*/ 276 w 726"/>
                <a:gd name="T67" fmla="*/ 656 h 723"/>
                <a:gd name="T68" fmla="*/ 272 w 726"/>
                <a:gd name="T69" fmla="*/ 633 h 723"/>
                <a:gd name="T70" fmla="*/ 272 w 726"/>
                <a:gd name="T71" fmla="*/ 452 h 723"/>
                <a:gd name="T72" fmla="*/ 91 w 726"/>
                <a:gd name="T73" fmla="*/ 452 h 723"/>
                <a:gd name="T74" fmla="*/ 67 w 726"/>
                <a:gd name="T75" fmla="*/ 449 h 723"/>
                <a:gd name="T76" fmla="*/ 45 w 726"/>
                <a:gd name="T77" fmla="*/ 439 h 723"/>
                <a:gd name="T78" fmla="*/ 27 w 726"/>
                <a:gd name="T79" fmla="*/ 425 h 723"/>
                <a:gd name="T80" fmla="*/ 13 w 726"/>
                <a:gd name="T81" fmla="*/ 407 h 723"/>
                <a:gd name="T82" fmla="*/ 3 w 726"/>
                <a:gd name="T83" fmla="*/ 385 h 723"/>
                <a:gd name="T84" fmla="*/ 0 w 726"/>
                <a:gd name="T85" fmla="*/ 362 h 723"/>
                <a:gd name="T86" fmla="*/ 3 w 726"/>
                <a:gd name="T87" fmla="*/ 337 h 723"/>
                <a:gd name="T88" fmla="*/ 13 w 726"/>
                <a:gd name="T89" fmla="*/ 316 h 723"/>
                <a:gd name="T90" fmla="*/ 27 w 726"/>
                <a:gd name="T91" fmla="*/ 298 h 723"/>
                <a:gd name="T92" fmla="*/ 45 w 726"/>
                <a:gd name="T93" fmla="*/ 283 h 723"/>
                <a:gd name="T94" fmla="*/ 67 w 726"/>
                <a:gd name="T95" fmla="*/ 275 h 723"/>
                <a:gd name="T96" fmla="*/ 91 w 726"/>
                <a:gd name="T97" fmla="*/ 271 h 723"/>
                <a:gd name="T98" fmla="*/ 272 w 726"/>
                <a:gd name="T99" fmla="*/ 271 h 723"/>
                <a:gd name="T100" fmla="*/ 272 w 726"/>
                <a:gd name="T101" fmla="*/ 90 h 723"/>
                <a:gd name="T102" fmla="*/ 276 w 726"/>
                <a:gd name="T103" fmla="*/ 66 h 723"/>
                <a:gd name="T104" fmla="*/ 285 w 726"/>
                <a:gd name="T105" fmla="*/ 44 h 723"/>
                <a:gd name="T106" fmla="*/ 299 w 726"/>
                <a:gd name="T107" fmla="*/ 26 h 723"/>
                <a:gd name="T108" fmla="*/ 317 w 726"/>
                <a:gd name="T109" fmla="*/ 12 h 723"/>
                <a:gd name="T110" fmla="*/ 339 w 726"/>
                <a:gd name="T111" fmla="*/ 3 h 723"/>
                <a:gd name="T112" fmla="*/ 363 w 726"/>
                <a:gd name="T113" fmla="*/ 0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6" h="723">
                  <a:moveTo>
                    <a:pt x="363" y="0"/>
                  </a:moveTo>
                  <a:lnTo>
                    <a:pt x="387" y="3"/>
                  </a:lnTo>
                  <a:lnTo>
                    <a:pt x="409" y="12"/>
                  </a:lnTo>
                  <a:lnTo>
                    <a:pt x="427" y="26"/>
                  </a:lnTo>
                  <a:lnTo>
                    <a:pt x="442" y="44"/>
                  </a:lnTo>
                  <a:lnTo>
                    <a:pt x="450" y="66"/>
                  </a:lnTo>
                  <a:lnTo>
                    <a:pt x="453" y="90"/>
                  </a:lnTo>
                  <a:lnTo>
                    <a:pt x="453" y="271"/>
                  </a:lnTo>
                  <a:lnTo>
                    <a:pt x="635" y="271"/>
                  </a:lnTo>
                  <a:lnTo>
                    <a:pt x="660" y="275"/>
                  </a:lnTo>
                  <a:lnTo>
                    <a:pt x="681" y="283"/>
                  </a:lnTo>
                  <a:lnTo>
                    <a:pt x="699" y="298"/>
                  </a:lnTo>
                  <a:lnTo>
                    <a:pt x="714" y="316"/>
                  </a:lnTo>
                  <a:lnTo>
                    <a:pt x="722" y="337"/>
                  </a:lnTo>
                  <a:lnTo>
                    <a:pt x="726" y="362"/>
                  </a:lnTo>
                  <a:lnTo>
                    <a:pt x="722" y="385"/>
                  </a:lnTo>
                  <a:lnTo>
                    <a:pt x="714" y="407"/>
                  </a:lnTo>
                  <a:lnTo>
                    <a:pt x="699" y="425"/>
                  </a:lnTo>
                  <a:lnTo>
                    <a:pt x="681" y="439"/>
                  </a:lnTo>
                  <a:lnTo>
                    <a:pt x="660" y="449"/>
                  </a:lnTo>
                  <a:lnTo>
                    <a:pt x="635" y="452"/>
                  </a:lnTo>
                  <a:lnTo>
                    <a:pt x="453" y="452"/>
                  </a:lnTo>
                  <a:lnTo>
                    <a:pt x="453" y="633"/>
                  </a:lnTo>
                  <a:lnTo>
                    <a:pt x="450" y="656"/>
                  </a:lnTo>
                  <a:lnTo>
                    <a:pt x="442" y="679"/>
                  </a:lnTo>
                  <a:lnTo>
                    <a:pt x="427" y="697"/>
                  </a:lnTo>
                  <a:lnTo>
                    <a:pt x="409" y="710"/>
                  </a:lnTo>
                  <a:lnTo>
                    <a:pt x="387" y="720"/>
                  </a:lnTo>
                  <a:lnTo>
                    <a:pt x="363" y="723"/>
                  </a:lnTo>
                  <a:lnTo>
                    <a:pt x="339" y="720"/>
                  </a:lnTo>
                  <a:lnTo>
                    <a:pt x="317" y="710"/>
                  </a:lnTo>
                  <a:lnTo>
                    <a:pt x="299" y="697"/>
                  </a:lnTo>
                  <a:lnTo>
                    <a:pt x="285" y="679"/>
                  </a:lnTo>
                  <a:lnTo>
                    <a:pt x="276" y="656"/>
                  </a:lnTo>
                  <a:lnTo>
                    <a:pt x="272" y="633"/>
                  </a:lnTo>
                  <a:lnTo>
                    <a:pt x="272" y="452"/>
                  </a:lnTo>
                  <a:lnTo>
                    <a:pt x="91" y="452"/>
                  </a:lnTo>
                  <a:lnTo>
                    <a:pt x="67" y="449"/>
                  </a:lnTo>
                  <a:lnTo>
                    <a:pt x="45" y="439"/>
                  </a:lnTo>
                  <a:lnTo>
                    <a:pt x="27" y="425"/>
                  </a:lnTo>
                  <a:lnTo>
                    <a:pt x="13" y="407"/>
                  </a:lnTo>
                  <a:lnTo>
                    <a:pt x="3" y="385"/>
                  </a:lnTo>
                  <a:lnTo>
                    <a:pt x="0" y="362"/>
                  </a:lnTo>
                  <a:lnTo>
                    <a:pt x="3" y="337"/>
                  </a:lnTo>
                  <a:lnTo>
                    <a:pt x="13" y="316"/>
                  </a:lnTo>
                  <a:lnTo>
                    <a:pt x="27" y="298"/>
                  </a:lnTo>
                  <a:lnTo>
                    <a:pt x="45" y="283"/>
                  </a:lnTo>
                  <a:lnTo>
                    <a:pt x="67" y="275"/>
                  </a:lnTo>
                  <a:lnTo>
                    <a:pt x="91" y="271"/>
                  </a:lnTo>
                  <a:lnTo>
                    <a:pt x="272" y="271"/>
                  </a:lnTo>
                  <a:lnTo>
                    <a:pt x="272" y="90"/>
                  </a:lnTo>
                  <a:lnTo>
                    <a:pt x="276" y="66"/>
                  </a:lnTo>
                  <a:lnTo>
                    <a:pt x="285" y="44"/>
                  </a:lnTo>
                  <a:lnTo>
                    <a:pt x="299" y="26"/>
                  </a:lnTo>
                  <a:lnTo>
                    <a:pt x="317" y="12"/>
                  </a:lnTo>
                  <a:lnTo>
                    <a:pt x="339" y="3"/>
                  </a:lnTo>
                  <a:lnTo>
                    <a:pt x="3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62" name="Group 61"/>
          <p:cNvGrpSpPr/>
          <p:nvPr/>
        </p:nvGrpSpPr>
        <p:grpSpPr>
          <a:xfrm>
            <a:off x="3493464" y="4647868"/>
            <a:ext cx="555625" cy="557212"/>
            <a:chOff x="7216775" y="2687638"/>
            <a:chExt cx="555625" cy="557212"/>
          </a:xfrm>
          <a:solidFill>
            <a:srgbClr val="82AE46"/>
          </a:solidFill>
        </p:grpSpPr>
        <p:sp>
          <p:nvSpPr>
            <p:cNvPr id="63" name="Freeform 123"/>
            <p:cNvSpPr>
              <a:spLocks noEditPoints="1"/>
            </p:cNvSpPr>
            <p:nvPr/>
          </p:nvSpPr>
          <p:spPr bwMode="auto">
            <a:xfrm>
              <a:off x="7216775" y="2687638"/>
              <a:ext cx="555625" cy="557212"/>
            </a:xfrm>
            <a:custGeom>
              <a:avLst/>
              <a:gdLst>
                <a:gd name="T0" fmla="*/ 1528 w 3500"/>
                <a:gd name="T1" fmla="*/ 438 h 3510"/>
                <a:gd name="T2" fmla="*/ 1195 w 3500"/>
                <a:gd name="T3" fmla="*/ 616 h 3510"/>
                <a:gd name="T4" fmla="*/ 924 w 3500"/>
                <a:gd name="T5" fmla="*/ 637 h 3510"/>
                <a:gd name="T6" fmla="*/ 512 w 3500"/>
                <a:gd name="T7" fmla="*/ 758 h 3510"/>
                <a:gd name="T8" fmla="*/ 671 w 3500"/>
                <a:gd name="T9" fmla="*/ 1072 h 3510"/>
                <a:gd name="T10" fmla="*/ 505 w 3500"/>
                <a:gd name="T11" fmla="*/ 1473 h 3510"/>
                <a:gd name="T12" fmla="*/ 172 w 3500"/>
                <a:gd name="T13" fmla="*/ 1582 h 3510"/>
                <a:gd name="T14" fmla="*/ 378 w 3500"/>
                <a:gd name="T15" fmla="*/ 1959 h 3510"/>
                <a:gd name="T16" fmla="*/ 555 w 3500"/>
                <a:gd name="T17" fmla="*/ 2168 h 3510"/>
                <a:gd name="T18" fmla="*/ 665 w 3500"/>
                <a:gd name="T19" fmla="*/ 2528 h 3510"/>
                <a:gd name="T20" fmla="*/ 739 w 3500"/>
                <a:gd name="T21" fmla="*/ 2991 h 3510"/>
                <a:gd name="T22" fmla="*/ 1007 w 3500"/>
                <a:gd name="T23" fmla="*/ 2837 h 3510"/>
                <a:gd name="T24" fmla="*/ 1413 w 3500"/>
                <a:gd name="T25" fmla="*/ 2977 h 3510"/>
                <a:gd name="T26" fmla="*/ 1559 w 3500"/>
                <a:gd name="T27" fmla="*/ 3231 h 3510"/>
                <a:gd name="T28" fmla="*/ 1926 w 3500"/>
                <a:gd name="T29" fmla="*/ 3329 h 3510"/>
                <a:gd name="T30" fmla="*/ 2058 w 3500"/>
                <a:gd name="T31" fmla="*/ 2988 h 3510"/>
                <a:gd name="T32" fmla="*/ 2462 w 3500"/>
                <a:gd name="T33" fmla="*/ 2835 h 3510"/>
                <a:gd name="T34" fmla="*/ 2753 w 3500"/>
                <a:gd name="T35" fmla="*/ 2996 h 3510"/>
                <a:gd name="T36" fmla="*/ 2848 w 3500"/>
                <a:gd name="T37" fmla="*/ 2557 h 3510"/>
                <a:gd name="T38" fmla="*/ 2918 w 3500"/>
                <a:gd name="T39" fmla="*/ 2240 h 3510"/>
                <a:gd name="T40" fmla="*/ 3092 w 3500"/>
                <a:gd name="T41" fmla="*/ 1967 h 3510"/>
                <a:gd name="T42" fmla="*/ 3335 w 3500"/>
                <a:gd name="T43" fmla="*/ 1589 h 3510"/>
                <a:gd name="T44" fmla="*/ 3014 w 3500"/>
                <a:gd name="T45" fmla="*/ 1497 h 3510"/>
                <a:gd name="T46" fmla="*/ 2837 w 3500"/>
                <a:gd name="T47" fmla="*/ 1101 h 3510"/>
                <a:gd name="T48" fmla="*/ 2985 w 3500"/>
                <a:gd name="T49" fmla="*/ 767 h 3510"/>
                <a:gd name="T50" fmla="*/ 2656 w 3500"/>
                <a:gd name="T51" fmla="*/ 576 h 3510"/>
                <a:gd name="T52" fmla="*/ 2374 w 3500"/>
                <a:gd name="T53" fmla="*/ 652 h 3510"/>
                <a:gd name="T54" fmla="*/ 1988 w 3500"/>
                <a:gd name="T55" fmla="*/ 465 h 3510"/>
                <a:gd name="T56" fmla="*/ 1907 w 3500"/>
                <a:gd name="T57" fmla="*/ 164 h 3510"/>
                <a:gd name="T58" fmla="*/ 2048 w 3500"/>
                <a:gd name="T59" fmla="*/ 68 h 3510"/>
                <a:gd name="T60" fmla="*/ 2122 w 3500"/>
                <a:gd name="T61" fmla="*/ 370 h 3510"/>
                <a:gd name="T62" fmla="*/ 2469 w 3500"/>
                <a:gd name="T63" fmla="*/ 512 h 3510"/>
                <a:gd name="T64" fmla="*/ 2775 w 3500"/>
                <a:gd name="T65" fmla="*/ 352 h 3510"/>
                <a:gd name="T66" fmla="*/ 3143 w 3500"/>
                <a:gd name="T67" fmla="*/ 699 h 3510"/>
                <a:gd name="T68" fmla="*/ 2994 w 3500"/>
                <a:gd name="T69" fmla="*/ 1026 h 3510"/>
                <a:gd name="T70" fmla="*/ 3128 w 3500"/>
                <a:gd name="T71" fmla="*/ 1378 h 3510"/>
                <a:gd name="T72" fmla="*/ 3406 w 3500"/>
                <a:gd name="T73" fmla="*/ 1437 h 3510"/>
                <a:gd name="T74" fmla="*/ 3497 w 3500"/>
                <a:gd name="T75" fmla="*/ 1945 h 3510"/>
                <a:gd name="T76" fmla="*/ 3244 w 3500"/>
                <a:gd name="T77" fmla="*/ 2108 h 3510"/>
                <a:gd name="T78" fmla="*/ 3069 w 3500"/>
                <a:gd name="T79" fmla="*/ 2303 h 3510"/>
                <a:gd name="T80" fmla="*/ 3132 w 3500"/>
                <a:gd name="T81" fmla="*/ 2671 h 3510"/>
                <a:gd name="T82" fmla="*/ 3098 w 3500"/>
                <a:gd name="T83" fmla="*/ 2885 h 3510"/>
                <a:gd name="T84" fmla="*/ 2690 w 3500"/>
                <a:gd name="T85" fmla="*/ 3152 h 3510"/>
                <a:gd name="T86" fmla="*/ 2377 w 3500"/>
                <a:gd name="T87" fmla="*/ 3042 h 3510"/>
                <a:gd name="T88" fmla="*/ 2116 w 3500"/>
                <a:gd name="T89" fmla="*/ 3153 h 3510"/>
                <a:gd name="T90" fmla="*/ 1971 w 3500"/>
                <a:gd name="T91" fmla="*/ 3498 h 3510"/>
                <a:gd name="T92" fmla="*/ 1452 w 3500"/>
                <a:gd name="T93" fmla="*/ 3442 h 3510"/>
                <a:gd name="T94" fmla="*/ 1378 w 3500"/>
                <a:gd name="T95" fmla="*/ 3140 h 3510"/>
                <a:gd name="T96" fmla="*/ 1031 w 3500"/>
                <a:gd name="T97" fmla="*/ 2998 h 3510"/>
                <a:gd name="T98" fmla="*/ 725 w 3500"/>
                <a:gd name="T99" fmla="*/ 3158 h 3510"/>
                <a:gd name="T100" fmla="*/ 357 w 3500"/>
                <a:gd name="T101" fmla="*/ 2811 h 3510"/>
                <a:gd name="T102" fmla="*/ 506 w 3500"/>
                <a:gd name="T103" fmla="*/ 2484 h 3510"/>
                <a:gd name="T104" fmla="*/ 372 w 3500"/>
                <a:gd name="T105" fmla="*/ 2132 h 3510"/>
                <a:gd name="T106" fmla="*/ 94 w 3500"/>
                <a:gd name="T107" fmla="*/ 2073 h 3510"/>
                <a:gd name="T108" fmla="*/ 3 w 3500"/>
                <a:gd name="T109" fmla="*/ 1565 h 3510"/>
                <a:gd name="T110" fmla="*/ 256 w 3500"/>
                <a:gd name="T111" fmla="*/ 1402 h 3510"/>
                <a:gd name="T112" fmla="*/ 431 w 3500"/>
                <a:gd name="T113" fmla="*/ 1207 h 3510"/>
                <a:gd name="T114" fmla="*/ 368 w 3500"/>
                <a:gd name="T115" fmla="*/ 839 h 3510"/>
                <a:gd name="T116" fmla="*/ 402 w 3500"/>
                <a:gd name="T117" fmla="*/ 625 h 3510"/>
                <a:gd name="T118" fmla="*/ 810 w 3500"/>
                <a:gd name="T119" fmla="*/ 358 h 3510"/>
                <a:gd name="T120" fmla="*/ 1123 w 3500"/>
                <a:gd name="T121" fmla="*/ 468 h 3510"/>
                <a:gd name="T122" fmla="*/ 1384 w 3500"/>
                <a:gd name="T123" fmla="*/ 357 h 3510"/>
                <a:gd name="T124" fmla="*/ 1529 w 3500"/>
                <a:gd name="T125" fmla="*/ 12 h 3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00" h="3510">
                  <a:moveTo>
                    <a:pt x="1593" y="164"/>
                  </a:moveTo>
                  <a:lnTo>
                    <a:pt x="1585" y="166"/>
                  </a:lnTo>
                  <a:lnTo>
                    <a:pt x="1577" y="172"/>
                  </a:lnTo>
                  <a:lnTo>
                    <a:pt x="1574" y="181"/>
                  </a:lnTo>
                  <a:lnTo>
                    <a:pt x="1559" y="280"/>
                  </a:lnTo>
                  <a:lnTo>
                    <a:pt x="1546" y="379"/>
                  </a:lnTo>
                  <a:lnTo>
                    <a:pt x="1539" y="410"/>
                  </a:lnTo>
                  <a:lnTo>
                    <a:pt x="1528" y="438"/>
                  </a:lnTo>
                  <a:lnTo>
                    <a:pt x="1512" y="465"/>
                  </a:lnTo>
                  <a:lnTo>
                    <a:pt x="1492" y="487"/>
                  </a:lnTo>
                  <a:lnTo>
                    <a:pt x="1469" y="506"/>
                  </a:lnTo>
                  <a:lnTo>
                    <a:pt x="1442" y="522"/>
                  </a:lnTo>
                  <a:lnTo>
                    <a:pt x="1413" y="533"/>
                  </a:lnTo>
                  <a:lnTo>
                    <a:pt x="1338" y="556"/>
                  </a:lnTo>
                  <a:lnTo>
                    <a:pt x="1266" y="584"/>
                  </a:lnTo>
                  <a:lnTo>
                    <a:pt x="1195" y="616"/>
                  </a:lnTo>
                  <a:lnTo>
                    <a:pt x="1126" y="652"/>
                  </a:lnTo>
                  <a:lnTo>
                    <a:pt x="1098" y="665"/>
                  </a:lnTo>
                  <a:lnTo>
                    <a:pt x="1069" y="673"/>
                  </a:lnTo>
                  <a:lnTo>
                    <a:pt x="1038" y="675"/>
                  </a:lnTo>
                  <a:lnTo>
                    <a:pt x="1009" y="673"/>
                  </a:lnTo>
                  <a:lnTo>
                    <a:pt x="979" y="667"/>
                  </a:lnTo>
                  <a:lnTo>
                    <a:pt x="950" y="654"/>
                  </a:lnTo>
                  <a:lnTo>
                    <a:pt x="924" y="637"/>
                  </a:lnTo>
                  <a:lnTo>
                    <a:pt x="844" y="576"/>
                  </a:lnTo>
                  <a:lnTo>
                    <a:pt x="765" y="517"/>
                  </a:lnTo>
                  <a:lnTo>
                    <a:pt x="756" y="514"/>
                  </a:lnTo>
                  <a:lnTo>
                    <a:pt x="747" y="514"/>
                  </a:lnTo>
                  <a:lnTo>
                    <a:pt x="739" y="519"/>
                  </a:lnTo>
                  <a:lnTo>
                    <a:pt x="518" y="741"/>
                  </a:lnTo>
                  <a:lnTo>
                    <a:pt x="512" y="749"/>
                  </a:lnTo>
                  <a:lnTo>
                    <a:pt x="512" y="758"/>
                  </a:lnTo>
                  <a:lnTo>
                    <a:pt x="515" y="767"/>
                  </a:lnTo>
                  <a:lnTo>
                    <a:pt x="575" y="847"/>
                  </a:lnTo>
                  <a:lnTo>
                    <a:pt x="635" y="926"/>
                  </a:lnTo>
                  <a:lnTo>
                    <a:pt x="652" y="953"/>
                  </a:lnTo>
                  <a:lnTo>
                    <a:pt x="665" y="982"/>
                  </a:lnTo>
                  <a:lnTo>
                    <a:pt x="671" y="1012"/>
                  </a:lnTo>
                  <a:lnTo>
                    <a:pt x="673" y="1041"/>
                  </a:lnTo>
                  <a:lnTo>
                    <a:pt x="671" y="1072"/>
                  </a:lnTo>
                  <a:lnTo>
                    <a:pt x="663" y="1101"/>
                  </a:lnTo>
                  <a:lnTo>
                    <a:pt x="650" y="1130"/>
                  </a:lnTo>
                  <a:lnTo>
                    <a:pt x="614" y="1199"/>
                  </a:lnTo>
                  <a:lnTo>
                    <a:pt x="582" y="1270"/>
                  </a:lnTo>
                  <a:lnTo>
                    <a:pt x="555" y="1342"/>
                  </a:lnTo>
                  <a:lnTo>
                    <a:pt x="531" y="1417"/>
                  </a:lnTo>
                  <a:lnTo>
                    <a:pt x="521" y="1447"/>
                  </a:lnTo>
                  <a:lnTo>
                    <a:pt x="505" y="1473"/>
                  </a:lnTo>
                  <a:lnTo>
                    <a:pt x="486" y="1497"/>
                  </a:lnTo>
                  <a:lnTo>
                    <a:pt x="463" y="1517"/>
                  </a:lnTo>
                  <a:lnTo>
                    <a:pt x="437" y="1533"/>
                  </a:lnTo>
                  <a:lnTo>
                    <a:pt x="408" y="1543"/>
                  </a:lnTo>
                  <a:lnTo>
                    <a:pt x="378" y="1551"/>
                  </a:lnTo>
                  <a:lnTo>
                    <a:pt x="279" y="1564"/>
                  </a:lnTo>
                  <a:lnTo>
                    <a:pt x="180" y="1578"/>
                  </a:lnTo>
                  <a:lnTo>
                    <a:pt x="172" y="1582"/>
                  </a:lnTo>
                  <a:lnTo>
                    <a:pt x="165" y="1589"/>
                  </a:lnTo>
                  <a:lnTo>
                    <a:pt x="163" y="1599"/>
                  </a:lnTo>
                  <a:lnTo>
                    <a:pt x="163" y="1912"/>
                  </a:lnTo>
                  <a:lnTo>
                    <a:pt x="165" y="1921"/>
                  </a:lnTo>
                  <a:lnTo>
                    <a:pt x="172" y="1928"/>
                  </a:lnTo>
                  <a:lnTo>
                    <a:pt x="180" y="1932"/>
                  </a:lnTo>
                  <a:lnTo>
                    <a:pt x="279" y="1946"/>
                  </a:lnTo>
                  <a:lnTo>
                    <a:pt x="378" y="1959"/>
                  </a:lnTo>
                  <a:lnTo>
                    <a:pt x="408" y="1967"/>
                  </a:lnTo>
                  <a:lnTo>
                    <a:pt x="437" y="1977"/>
                  </a:lnTo>
                  <a:lnTo>
                    <a:pt x="463" y="1993"/>
                  </a:lnTo>
                  <a:lnTo>
                    <a:pt x="486" y="2013"/>
                  </a:lnTo>
                  <a:lnTo>
                    <a:pt x="505" y="2037"/>
                  </a:lnTo>
                  <a:lnTo>
                    <a:pt x="521" y="2063"/>
                  </a:lnTo>
                  <a:lnTo>
                    <a:pt x="531" y="2093"/>
                  </a:lnTo>
                  <a:lnTo>
                    <a:pt x="555" y="2168"/>
                  </a:lnTo>
                  <a:lnTo>
                    <a:pt x="582" y="2240"/>
                  </a:lnTo>
                  <a:lnTo>
                    <a:pt x="614" y="2311"/>
                  </a:lnTo>
                  <a:lnTo>
                    <a:pt x="650" y="2380"/>
                  </a:lnTo>
                  <a:lnTo>
                    <a:pt x="663" y="2409"/>
                  </a:lnTo>
                  <a:lnTo>
                    <a:pt x="671" y="2438"/>
                  </a:lnTo>
                  <a:lnTo>
                    <a:pt x="673" y="2469"/>
                  </a:lnTo>
                  <a:lnTo>
                    <a:pt x="671" y="2498"/>
                  </a:lnTo>
                  <a:lnTo>
                    <a:pt x="665" y="2528"/>
                  </a:lnTo>
                  <a:lnTo>
                    <a:pt x="652" y="2557"/>
                  </a:lnTo>
                  <a:lnTo>
                    <a:pt x="635" y="2584"/>
                  </a:lnTo>
                  <a:lnTo>
                    <a:pt x="575" y="2663"/>
                  </a:lnTo>
                  <a:lnTo>
                    <a:pt x="515" y="2743"/>
                  </a:lnTo>
                  <a:lnTo>
                    <a:pt x="512" y="2752"/>
                  </a:lnTo>
                  <a:lnTo>
                    <a:pt x="512" y="2761"/>
                  </a:lnTo>
                  <a:lnTo>
                    <a:pt x="518" y="2769"/>
                  </a:lnTo>
                  <a:lnTo>
                    <a:pt x="739" y="2991"/>
                  </a:lnTo>
                  <a:lnTo>
                    <a:pt x="747" y="2996"/>
                  </a:lnTo>
                  <a:lnTo>
                    <a:pt x="756" y="2997"/>
                  </a:lnTo>
                  <a:lnTo>
                    <a:pt x="765" y="2993"/>
                  </a:lnTo>
                  <a:lnTo>
                    <a:pt x="844" y="2934"/>
                  </a:lnTo>
                  <a:lnTo>
                    <a:pt x="924" y="2873"/>
                  </a:lnTo>
                  <a:lnTo>
                    <a:pt x="950" y="2856"/>
                  </a:lnTo>
                  <a:lnTo>
                    <a:pt x="978" y="2844"/>
                  </a:lnTo>
                  <a:lnTo>
                    <a:pt x="1007" y="2837"/>
                  </a:lnTo>
                  <a:lnTo>
                    <a:pt x="1036" y="2835"/>
                  </a:lnTo>
                  <a:lnTo>
                    <a:pt x="1067" y="2837"/>
                  </a:lnTo>
                  <a:lnTo>
                    <a:pt x="1098" y="2845"/>
                  </a:lnTo>
                  <a:lnTo>
                    <a:pt x="1126" y="2858"/>
                  </a:lnTo>
                  <a:lnTo>
                    <a:pt x="1195" y="2894"/>
                  </a:lnTo>
                  <a:lnTo>
                    <a:pt x="1266" y="2926"/>
                  </a:lnTo>
                  <a:lnTo>
                    <a:pt x="1338" y="2954"/>
                  </a:lnTo>
                  <a:lnTo>
                    <a:pt x="1413" y="2977"/>
                  </a:lnTo>
                  <a:lnTo>
                    <a:pt x="1442" y="2988"/>
                  </a:lnTo>
                  <a:lnTo>
                    <a:pt x="1469" y="3004"/>
                  </a:lnTo>
                  <a:lnTo>
                    <a:pt x="1492" y="3023"/>
                  </a:lnTo>
                  <a:lnTo>
                    <a:pt x="1512" y="3045"/>
                  </a:lnTo>
                  <a:lnTo>
                    <a:pt x="1528" y="3072"/>
                  </a:lnTo>
                  <a:lnTo>
                    <a:pt x="1539" y="3101"/>
                  </a:lnTo>
                  <a:lnTo>
                    <a:pt x="1546" y="3131"/>
                  </a:lnTo>
                  <a:lnTo>
                    <a:pt x="1559" y="3231"/>
                  </a:lnTo>
                  <a:lnTo>
                    <a:pt x="1574" y="3329"/>
                  </a:lnTo>
                  <a:lnTo>
                    <a:pt x="1577" y="3338"/>
                  </a:lnTo>
                  <a:lnTo>
                    <a:pt x="1585" y="3344"/>
                  </a:lnTo>
                  <a:lnTo>
                    <a:pt x="1593" y="3346"/>
                  </a:lnTo>
                  <a:lnTo>
                    <a:pt x="1907" y="3346"/>
                  </a:lnTo>
                  <a:lnTo>
                    <a:pt x="1915" y="3344"/>
                  </a:lnTo>
                  <a:lnTo>
                    <a:pt x="1923" y="3338"/>
                  </a:lnTo>
                  <a:lnTo>
                    <a:pt x="1926" y="3329"/>
                  </a:lnTo>
                  <a:lnTo>
                    <a:pt x="1941" y="3230"/>
                  </a:lnTo>
                  <a:lnTo>
                    <a:pt x="1954" y="3131"/>
                  </a:lnTo>
                  <a:lnTo>
                    <a:pt x="1961" y="3101"/>
                  </a:lnTo>
                  <a:lnTo>
                    <a:pt x="1972" y="3072"/>
                  </a:lnTo>
                  <a:lnTo>
                    <a:pt x="1988" y="3045"/>
                  </a:lnTo>
                  <a:lnTo>
                    <a:pt x="2008" y="3023"/>
                  </a:lnTo>
                  <a:lnTo>
                    <a:pt x="2031" y="3004"/>
                  </a:lnTo>
                  <a:lnTo>
                    <a:pt x="2058" y="2988"/>
                  </a:lnTo>
                  <a:lnTo>
                    <a:pt x="2087" y="2977"/>
                  </a:lnTo>
                  <a:lnTo>
                    <a:pt x="2162" y="2954"/>
                  </a:lnTo>
                  <a:lnTo>
                    <a:pt x="2234" y="2926"/>
                  </a:lnTo>
                  <a:lnTo>
                    <a:pt x="2305" y="2894"/>
                  </a:lnTo>
                  <a:lnTo>
                    <a:pt x="2374" y="2858"/>
                  </a:lnTo>
                  <a:lnTo>
                    <a:pt x="2402" y="2845"/>
                  </a:lnTo>
                  <a:lnTo>
                    <a:pt x="2431" y="2837"/>
                  </a:lnTo>
                  <a:lnTo>
                    <a:pt x="2462" y="2835"/>
                  </a:lnTo>
                  <a:lnTo>
                    <a:pt x="2491" y="2837"/>
                  </a:lnTo>
                  <a:lnTo>
                    <a:pt x="2521" y="2843"/>
                  </a:lnTo>
                  <a:lnTo>
                    <a:pt x="2550" y="2856"/>
                  </a:lnTo>
                  <a:lnTo>
                    <a:pt x="2576" y="2873"/>
                  </a:lnTo>
                  <a:lnTo>
                    <a:pt x="2656" y="2934"/>
                  </a:lnTo>
                  <a:lnTo>
                    <a:pt x="2735" y="2993"/>
                  </a:lnTo>
                  <a:lnTo>
                    <a:pt x="2744" y="2997"/>
                  </a:lnTo>
                  <a:lnTo>
                    <a:pt x="2753" y="2996"/>
                  </a:lnTo>
                  <a:lnTo>
                    <a:pt x="2761" y="2991"/>
                  </a:lnTo>
                  <a:lnTo>
                    <a:pt x="2982" y="2769"/>
                  </a:lnTo>
                  <a:lnTo>
                    <a:pt x="2988" y="2761"/>
                  </a:lnTo>
                  <a:lnTo>
                    <a:pt x="2988" y="2752"/>
                  </a:lnTo>
                  <a:lnTo>
                    <a:pt x="2985" y="2743"/>
                  </a:lnTo>
                  <a:lnTo>
                    <a:pt x="2925" y="2663"/>
                  </a:lnTo>
                  <a:lnTo>
                    <a:pt x="2865" y="2584"/>
                  </a:lnTo>
                  <a:lnTo>
                    <a:pt x="2848" y="2557"/>
                  </a:lnTo>
                  <a:lnTo>
                    <a:pt x="2835" y="2528"/>
                  </a:lnTo>
                  <a:lnTo>
                    <a:pt x="2829" y="2498"/>
                  </a:lnTo>
                  <a:lnTo>
                    <a:pt x="2827" y="2469"/>
                  </a:lnTo>
                  <a:lnTo>
                    <a:pt x="2829" y="2438"/>
                  </a:lnTo>
                  <a:lnTo>
                    <a:pt x="2837" y="2409"/>
                  </a:lnTo>
                  <a:lnTo>
                    <a:pt x="2850" y="2380"/>
                  </a:lnTo>
                  <a:lnTo>
                    <a:pt x="2886" y="2311"/>
                  </a:lnTo>
                  <a:lnTo>
                    <a:pt x="2918" y="2240"/>
                  </a:lnTo>
                  <a:lnTo>
                    <a:pt x="2945" y="2168"/>
                  </a:lnTo>
                  <a:lnTo>
                    <a:pt x="2969" y="2093"/>
                  </a:lnTo>
                  <a:lnTo>
                    <a:pt x="2979" y="2063"/>
                  </a:lnTo>
                  <a:lnTo>
                    <a:pt x="2995" y="2037"/>
                  </a:lnTo>
                  <a:lnTo>
                    <a:pt x="3014" y="2013"/>
                  </a:lnTo>
                  <a:lnTo>
                    <a:pt x="3037" y="1993"/>
                  </a:lnTo>
                  <a:lnTo>
                    <a:pt x="3063" y="1977"/>
                  </a:lnTo>
                  <a:lnTo>
                    <a:pt x="3092" y="1967"/>
                  </a:lnTo>
                  <a:lnTo>
                    <a:pt x="3122" y="1959"/>
                  </a:lnTo>
                  <a:lnTo>
                    <a:pt x="3221" y="1946"/>
                  </a:lnTo>
                  <a:lnTo>
                    <a:pt x="3320" y="1932"/>
                  </a:lnTo>
                  <a:lnTo>
                    <a:pt x="3328" y="1928"/>
                  </a:lnTo>
                  <a:lnTo>
                    <a:pt x="3335" y="1921"/>
                  </a:lnTo>
                  <a:lnTo>
                    <a:pt x="3337" y="1912"/>
                  </a:lnTo>
                  <a:lnTo>
                    <a:pt x="3337" y="1598"/>
                  </a:lnTo>
                  <a:lnTo>
                    <a:pt x="3335" y="1589"/>
                  </a:lnTo>
                  <a:lnTo>
                    <a:pt x="3328" y="1582"/>
                  </a:lnTo>
                  <a:lnTo>
                    <a:pt x="3320" y="1578"/>
                  </a:lnTo>
                  <a:lnTo>
                    <a:pt x="3221" y="1564"/>
                  </a:lnTo>
                  <a:lnTo>
                    <a:pt x="3122" y="1551"/>
                  </a:lnTo>
                  <a:lnTo>
                    <a:pt x="3092" y="1543"/>
                  </a:lnTo>
                  <a:lnTo>
                    <a:pt x="3063" y="1533"/>
                  </a:lnTo>
                  <a:lnTo>
                    <a:pt x="3037" y="1517"/>
                  </a:lnTo>
                  <a:lnTo>
                    <a:pt x="3014" y="1497"/>
                  </a:lnTo>
                  <a:lnTo>
                    <a:pt x="2995" y="1473"/>
                  </a:lnTo>
                  <a:lnTo>
                    <a:pt x="2979" y="1447"/>
                  </a:lnTo>
                  <a:lnTo>
                    <a:pt x="2969" y="1417"/>
                  </a:lnTo>
                  <a:lnTo>
                    <a:pt x="2945" y="1342"/>
                  </a:lnTo>
                  <a:lnTo>
                    <a:pt x="2918" y="1270"/>
                  </a:lnTo>
                  <a:lnTo>
                    <a:pt x="2886" y="1199"/>
                  </a:lnTo>
                  <a:lnTo>
                    <a:pt x="2850" y="1130"/>
                  </a:lnTo>
                  <a:lnTo>
                    <a:pt x="2837" y="1101"/>
                  </a:lnTo>
                  <a:lnTo>
                    <a:pt x="2829" y="1072"/>
                  </a:lnTo>
                  <a:lnTo>
                    <a:pt x="2827" y="1041"/>
                  </a:lnTo>
                  <a:lnTo>
                    <a:pt x="2829" y="1012"/>
                  </a:lnTo>
                  <a:lnTo>
                    <a:pt x="2835" y="982"/>
                  </a:lnTo>
                  <a:lnTo>
                    <a:pt x="2848" y="953"/>
                  </a:lnTo>
                  <a:lnTo>
                    <a:pt x="2865" y="926"/>
                  </a:lnTo>
                  <a:lnTo>
                    <a:pt x="2925" y="847"/>
                  </a:lnTo>
                  <a:lnTo>
                    <a:pt x="2985" y="767"/>
                  </a:lnTo>
                  <a:lnTo>
                    <a:pt x="2988" y="758"/>
                  </a:lnTo>
                  <a:lnTo>
                    <a:pt x="2988" y="749"/>
                  </a:lnTo>
                  <a:lnTo>
                    <a:pt x="2982" y="741"/>
                  </a:lnTo>
                  <a:lnTo>
                    <a:pt x="2761" y="519"/>
                  </a:lnTo>
                  <a:lnTo>
                    <a:pt x="2753" y="514"/>
                  </a:lnTo>
                  <a:lnTo>
                    <a:pt x="2744" y="514"/>
                  </a:lnTo>
                  <a:lnTo>
                    <a:pt x="2735" y="517"/>
                  </a:lnTo>
                  <a:lnTo>
                    <a:pt x="2656" y="576"/>
                  </a:lnTo>
                  <a:lnTo>
                    <a:pt x="2576" y="637"/>
                  </a:lnTo>
                  <a:lnTo>
                    <a:pt x="2550" y="654"/>
                  </a:lnTo>
                  <a:lnTo>
                    <a:pt x="2521" y="667"/>
                  </a:lnTo>
                  <a:lnTo>
                    <a:pt x="2491" y="673"/>
                  </a:lnTo>
                  <a:lnTo>
                    <a:pt x="2462" y="675"/>
                  </a:lnTo>
                  <a:lnTo>
                    <a:pt x="2431" y="673"/>
                  </a:lnTo>
                  <a:lnTo>
                    <a:pt x="2402" y="665"/>
                  </a:lnTo>
                  <a:lnTo>
                    <a:pt x="2374" y="652"/>
                  </a:lnTo>
                  <a:lnTo>
                    <a:pt x="2305" y="616"/>
                  </a:lnTo>
                  <a:lnTo>
                    <a:pt x="2234" y="584"/>
                  </a:lnTo>
                  <a:lnTo>
                    <a:pt x="2162" y="556"/>
                  </a:lnTo>
                  <a:lnTo>
                    <a:pt x="2087" y="533"/>
                  </a:lnTo>
                  <a:lnTo>
                    <a:pt x="2058" y="522"/>
                  </a:lnTo>
                  <a:lnTo>
                    <a:pt x="2031" y="506"/>
                  </a:lnTo>
                  <a:lnTo>
                    <a:pt x="2008" y="487"/>
                  </a:lnTo>
                  <a:lnTo>
                    <a:pt x="1988" y="465"/>
                  </a:lnTo>
                  <a:lnTo>
                    <a:pt x="1972" y="438"/>
                  </a:lnTo>
                  <a:lnTo>
                    <a:pt x="1961" y="410"/>
                  </a:lnTo>
                  <a:lnTo>
                    <a:pt x="1954" y="379"/>
                  </a:lnTo>
                  <a:lnTo>
                    <a:pt x="1941" y="280"/>
                  </a:lnTo>
                  <a:lnTo>
                    <a:pt x="1926" y="181"/>
                  </a:lnTo>
                  <a:lnTo>
                    <a:pt x="1923" y="172"/>
                  </a:lnTo>
                  <a:lnTo>
                    <a:pt x="1915" y="166"/>
                  </a:lnTo>
                  <a:lnTo>
                    <a:pt x="1907" y="164"/>
                  </a:lnTo>
                  <a:lnTo>
                    <a:pt x="1593" y="164"/>
                  </a:lnTo>
                  <a:close/>
                  <a:moveTo>
                    <a:pt x="1593" y="0"/>
                  </a:moveTo>
                  <a:lnTo>
                    <a:pt x="1907" y="0"/>
                  </a:lnTo>
                  <a:lnTo>
                    <a:pt x="1940" y="3"/>
                  </a:lnTo>
                  <a:lnTo>
                    <a:pt x="1971" y="12"/>
                  </a:lnTo>
                  <a:lnTo>
                    <a:pt x="2000" y="26"/>
                  </a:lnTo>
                  <a:lnTo>
                    <a:pt x="2026" y="45"/>
                  </a:lnTo>
                  <a:lnTo>
                    <a:pt x="2048" y="68"/>
                  </a:lnTo>
                  <a:lnTo>
                    <a:pt x="2067" y="95"/>
                  </a:lnTo>
                  <a:lnTo>
                    <a:pt x="2080" y="124"/>
                  </a:lnTo>
                  <a:lnTo>
                    <a:pt x="2088" y="156"/>
                  </a:lnTo>
                  <a:lnTo>
                    <a:pt x="2102" y="256"/>
                  </a:lnTo>
                  <a:lnTo>
                    <a:pt x="2116" y="357"/>
                  </a:lnTo>
                  <a:lnTo>
                    <a:pt x="2117" y="363"/>
                  </a:lnTo>
                  <a:lnTo>
                    <a:pt x="2119" y="367"/>
                  </a:lnTo>
                  <a:lnTo>
                    <a:pt x="2122" y="370"/>
                  </a:lnTo>
                  <a:lnTo>
                    <a:pt x="2125" y="373"/>
                  </a:lnTo>
                  <a:lnTo>
                    <a:pt x="2130" y="374"/>
                  </a:lnTo>
                  <a:lnTo>
                    <a:pt x="2215" y="401"/>
                  </a:lnTo>
                  <a:lnTo>
                    <a:pt x="2296" y="432"/>
                  </a:lnTo>
                  <a:lnTo>
                    <a:pt x="2377" y="468"/>
                  </a:lnTo>
                  <a:lnTo>
                    <a:pt x="2454" y="509"/>
                  </a:lnTo>
                  <a:lnTo>
                    <a:pt x="2462" y="512"/>
                  </a:lnTo>
                  <a:lnTo>
                    <a:pt x="2469" y="512"/>
                  </a:lnTo>
                  <a:lnTo>
                    <a:pt x="2477" y="507"/>
                  </a:lnTo>
                  <a:lnTo>
                    <a:pt x="2557" y="446"/>
                  </a:lnTo>
                  <a:lnTo>
                    <a:pt x="2638" y="385"/>
                  </a:lnTo>
                  <a:lnTo>
                    <a:pt x="2663" y="369"/>
                  </a:lnTo>
                  <a:lnTo>
                    <a:pt x="2690" y="358"/>
                  </a:lnTo>
                  <a:lnTo>
                    <a:pt x="2718" y="352"/>
                  </a:lnTo>
                  <a:lnTo>
                    <a:pt x="2746" y="350"/>
                  </a:lnTo>
                  <a:lnTo>
                    <a:pt x="2775" y="352"/>
                  </a:lnTo>
                  <a:lnTo>
                    <a:pt x="2803" y="358"/>
                  </a:lnTo>
                  <a:lnTo>
                    <a:pt x="2830" y="369"/>
                  </a:lnTo>
                  <a:lnTo>
                    <a:pt x="2854" y="384"/>
                  </a:lnTo>
                  <a:lnTo>
                    <a:pt x="2876" y="403"/>
                  </a:lnTo>
                  <a:lnTo>
                    <a:pt x="3098" y="625"/>
                  </a:lnTo>
                  <a:lnTo>
                    <a:pt x="3117" y="648"/>
                  </a:lnTo>
                  <a:lnTo>
                    <a:pt x="3132" y="672"/>
                  </a:lnTo>
                  <a:lnTo>
                    <a:pt x="3143" y="699"/>
                  </a:lnTo>
                  <a:lnTo>
                    <a:pt x="3149" y="728"/>
                  </a:lnTo>
                  <a:lnTo>
                    <a:pt x="3151" y="756"/>
                  </a:lnTo>
                  <a:lnTo>
                    <a:pt x="3149" y="784"/>
                  </a:lnTo>
                  <a:lnTo>
                    <a:pt x="3143" y="813"/>
                  </a:lnTo>
                  <a:lnTo>
                    <a:pt x="3132" y="839"/>
                  </a:lnTo>
                  <a:lnTo>
                    <a:pt x="3116" y="865"/>
                  </a:lnTo>
                  <a:lnTo>
                    <a:pt x="3056" y="946"/>
                  </a:lnTo>
                  <a:lnTo>
                    <a:pt x="2994" y="1026"/>
                  </a:lnTo>
                  <a:lnTo>
                    <a:pt x="2990" y="1034"/>
                  </a:lnTo>
                  <a:lnTo>
                    <a:pt x="2990" y="1041"/>
                  </a:lnTo>
                  <a:lnTo>
                    <a:pt x="2992" y="1049"/>
                  </a:lnTo>
                  <a:lnTo>
                    <a:pt x="3033" y="1126"/>
                  </a:lnTo>
                  <a:lnTo>
                    <a:pt x="3069" y="1207"/>
                  </a:lnTo>
                  <a:lnTo>
                    <a:pt x="3100" y="1289"/>
                  </a:lnTo>
                  <a:lnTo>
                    <a:pt x="3127" y="1374"/>
                  </a:lnTo>
                  <a:lnTo>
                    <a:pt x="3128" y="1378"/>
                  </a:lnTo>
                  <a:lnTo>
                    <a:pt x="3131" y="1382"/>
                  </a:lnTo>
                  <a:lnTo>
                    <a:pt x="3134" y="1385"/>
                  </a:lnTo>
                  <a:lnTo>
                    <a:pt x="3138" y="1387"/>
                  </a:lnTo>
                  <a:lnTo>
                    <a:pt x="3144" y="1388"/>
                  </a:lnTo>
                  <a:lnTo>
                    <a:pt x="3244" y="1402"/>
                  </a:lnTo>
                  <a:lnTo>
                    <a:pt x="3344" y="1416"/>
                  </a:lnTo>
                  <a:lnTo>
                    <a:pt x="3376" y="1424"/>
                  </a:lnTo>
                  <a:lnTo>
                    <a:pt x="3406" y="1437"/>
                  </a:lnTo>
                  <a:lnTo>
                    <a:pt x="3432" y="1456"/>
                  </a:lnTo>
                  <a:lnTo>
                    <a:pt x="3455" y="1478"/>
                  </a:lnTo>
                  <a:lnTo>
                    <a:pt x="3475" y="1504"/>
                  </a:lnTo>
                  <a:lnTo>
                    <a:pt x="3488" y="1534"/>
                  </a:lnTo>
                  <a:lnTo>
                    <a:pt x="3497" y="1565"/>
                  </a:lnTo>
                  <a:lnTo>
                    <a:pt x="3500" y="1598"/>
                  </a:lnTo>
                  <a:lnTo>
                    <a:pt x="3500" y="1912"/>
                  </a:lnTo>
                  <a:lnTo>
                    <a:pt x="3497" y="1945"/>
                  </a:lnTo>
                  <a:lnTo>
                    <a:pt x="3488" y="1976"/>
                  </a:lnTo>
                  <a:lnTo>
                    <a:pt x="3475" y="2006"/>
                  </a:lnTo>
                  <a:lnTo>
                    <a:pt x="3455" y="2032"/>
                  </a:lnTo>
                  <a:lnTo>
                    <a:pt x="3432" y="2054"/>
                  </a:lnTo>
                  <a:lnTo>
                    <a:pt x="3406" y="2073"/>
                  </a:lnTo>
                  <a:lnTo>
                    <a:pt x="3376" y="2086"/>
                  </a:lnTo>
                  <a:lnTo>
                    <a:pt x="3344" y="2094"/>
                  </a:lnTo>
                  <a:lnTo>
                    <a:pt x="3244" y="2108"/>
                  </a:lnTo>
                  <a:lnTo>
                    <a:pt x="3144" y="2122"/>
                  </a:lnTo>
                  <a:lnTo>
                    <a:pt x="3138" y="2123"/>
                  </a:lnTo>
                  <a:lnTo>
                    <a:pt x="3134" y="2125"/>
                  </a:lnTo>
                  <a:lnTo>
                    <a:pt x="3131" y="2128"/>
                  </a:lnTo>
                  <a:lnTo>
                    <a:pt x="3128" y="2132"/>
                  </a:lnTo>
                  <a:lnTo>
                    <a:pt x="3127" y="2136"/>
                  </a:lnTo>
                  <a:lnTo>
                    <a:pt x="3100" y="2221"/>
                  </a:lnTo>
                  <a:lnTo>
                    <a:pt x="3069" y="2303"/>
                  </a:lnTo>
                  <a:lnTo>
                    <a:pt x="3033" y="2384"/>
                  </a:lnTo>
                  <a:lnTo>
                    <a:pt x="2992" y="2461"/>
                  </a:lnTo>
                  <a:lnTo>
                    <a:pt x="2990" y="2469"/>
                  </a:lnTo>
                  <a:lnTo>
                    <a:pt x="2990" y="2476"/>
                  </a:lnTo>
                  <a:lnTo>
                    <a:pt x="2994" y="2484"/>
                  </a:lnTo>
                  <a:lnTo>
                    <a:pt x="3056" y="2564"/>
                  </a:lnTo>
                  <a:lnTo>
                    <a:pt x="3116" y="2645"/>
                  </a:lnTo>
                  <a:lnTo>
                    <a:pt x="3132" y="2671"/>
                  </a:lnTo>
                  <a:lnTo>
                    <a:pt x="3143" y="2697"/>
                  </a:lnTo>
                  <a:lnTo>
                    <a:pt x="3149" y="2726"/>
                  </a:lnTo>
                  <a:lnTo>
                    <a:pt x="3151" y="2754"/>
                  </a:lnTo>
                  <a:lnTo>
                    <a:pt x="3149" y="2782"/>
                  </a:lnTo>
                  <a:lnTo>
                    <a:pt x="3143" y="2810"/>
                  </a:lnTo>
                  <a:lnTo>
                    <a:pt x="3132" y="2838"/>
                  </a:lnTo>
                  <a:lnTo>
                    <a:pt x="3117" y="2862"/>
                  </a:lnTo>
                  <a:lnTo>
                    <a:pt x="3098" y="2885"/>
                  </a:lnTo>
                  <a:lnTo>
                    <a:pt x="2876" y="3107"/>
                  </a:lnTo>
                  <a:lnTo>
                    <a:pt x="2854" y="3126"/>
                  </a:lnTo>
                  <a:lnTo>
                    <a:pt x="2830" y="3141"/>
                  </a:lnTo>
                  <a:lnTo>
                    <a:pt x="2802" y="3152"/>
                  </a:lnTo>
                  <a:lnTo>
                    <a:pt x="2775" y="3158"/>
                  </a:lnTo>
                  <a:lnTo>
                    <a:pt x="2746" y="3160"/>
                  </a:lnTo>
                  <a:lnTo>
                    <a:pt x="2718" y="3158"/>
                  </a:lnTo>
                  <a:lnTo>
                    <a:pt x="2690" y="3152"/>
                  </a:lnTo>
                  <a:lnTo>
                    <a:pt x="2663" y="3141"/>
                  </a:lnTo>
                  <a:lnTo>
                    <a:pt x="2638" y="3125"/>
                  </a:lnTo>
                  <a:lnTo>
                    <a:pt x="2557" y="3064"/>
                  </a:lnTo>
                  <a:lnTo>
                    <a:pt x="2477" y="3003"/>
                  </a:lnTo>
                  <a:lnTo>
                    <a:pt x="2469" y="2998"/>
                  </a:lnTo>
                  <a:lnTo>
                    <a:pt x="2462" y="2998"/>
                  </a:lnTo>
                  <a:lnTo>
                    <a:pt x="2454" y="3001"/>
                  </a:lnTo>
                  <a:lnTo>
                    <a:pt x="2377" y="3042"/>
                  </a:lnTo>
                  <a:lnTo>
                    <a:pt x="2296" y="3078"/>
                  </a:lnTo>
                  <a:lnTo>
                    <a:pt x="2215" y="3109"/>
                  </a:lnTo>
                  <a:lnTo>
                    <a:pt x="2130" y="3136"/>
                  </a:lnTo>
                  <a:lnTo>
                    <a:pt x="2125" y="3137"/>
                  </a:lnTo>
                  <a:lnTo>
                    <a:pt x="2122" y="3140"/>
                  </a:lnTo>
                  <a:lnTo>
                    <a:pt x="2119" y="3143"/>
                  </a:lnTo>
                  <a:lnTo>
                    <a:pt x="2117" y="3147"/>
                  </a:lnTo>
                  <a:lnTo>
                    <a:pt x="2116" y="3153"/>
                  </a:lnTo>
                  <a:lnTo>
                    <a:pt x="2102" y="3254"/>
                  </a:lnTo>
                  <a:lnTo>
                    <a:pt x="2088" y="3354"/>
                  </a:lnTo>
                  <a:lnTo>
                    <a:pt x="2080" y="3386"/>
                  </a:lnTo>
                  <a:lnTo>
                    <a:pt x="2067" y="3415"/>
                  </a:lnTo>
                  <a:lnTo>
                    <a:pt x="2048" y="3442"/>
                  </a:lnTo>
                  <a:lnTo>
                    <a:pt x="2026" y="3465"/>
                  </a:lnTo>
                  <a:lnTo>
                    <a:pt x="2000" y="3484"/>
                  </a:lnTo>
                  <a:lnTo>
                    <a:pt x="1971" y="3498"/>
                  </a:lnTo>
                  <a:lnTo>
                    <a:pt x="1940" y="3507"/>
                  </a:lnTo>
                  <a:lnTo>
                    <a:pt x="1907" y="3510"/>
                  </a:lnTo>
                  <a:lnTo>
                    <a:pt x="1593" y="3510"/>
                  </a:lnTo>
                  <a:lnTo>
                    <a:pt x="1560" y="3507"/>
                  </a:lnTo>
                  <a:lnTo>
                    <a:pt x="1529" y="3498"/>
                  </a:lnTo>
                  <a:lnTo>
                    <a:pt x="1500" y="3484"/>
                  </a:lnTo>
                  <a:lnTo>
                    <a:pt x="1474" y="3465"/>
                  </a:lnTo>
                  <a:lnTo>
                    <a:pt x="1452" y="3442"/>
                  </a:lnTo>
                  <a:lnTo>
                    <a:pt x="1433" y="3415"/>
                  </a:lnTo>
                  <a:lnTo>
                    <a:pt x="1420" y="3386"/>
                  </a:lnTo>
                  <a:lnTo>
                    <a:pt x="1412" y="3354"/>
                  </a:lnTo>
                  <a:lnTo>
                    <a:pt x="1398" y="3254"/>
                  </a:lnTo>
                  <a:lnTo>
                    <a:pt x="1384" y="3153"/>
                  </a:lnTo>
                  <a:lnTo>
                    <a:pt x="1383" y="3147"/>
                  </a:lnTo>
                  <a:lnTo>
                    <a:pt x="1381" y="3143"/>
                  </a:lnTo>
                  <a:lnTo>
                    <a:pt x="1378" y="3140"/>
                  </a:lnTo>
                  <a:lnTo>
                    <a:pt x="1375" y="3137"/>
                  </a:lnTo>
                  <a:lnTo>
                    <a:pt x="1370" y="3136"/>
                  </a:lnTo>
                  <a:lnTo>
                    <a:pt x="1285" y="3109"/>
                  </a:lnTo>
                  <a:lnTo>
                    <a:pt x="1204" y="3078"/>
                  </a:lnTo>
                  <a:lnTo>
                    <a:pt x="1123" y="3042"/>
                  </a:lnTo>
                  <a:lnTo>
                    <a:pt x="1046" y="3001"/>
                  </a:lnTo>
                  <a:lnTo>
                    <a:pt x="1038" y="2998"/>
                  </a:lnTo>
                  <a:lnTo>
                    <a:pt x="1031" y="2998"/>
                  </a:lnTo>
                  <a:lnTo>
                    <a:pt x="1023" y="3003"/>
                  </a:lnTo>
                  <a:lnTo>
                    <a:pt x="943" y="3064"/>
                  </a:lnTo>
                  <a:lnTo>
                    <a:pt x="862" y="3125"/>
                  </a:lnTo>
                  <a:lnTo>
                    <a:pt x="837" y="3141"/>
                  </a:lnTo>
                  <a:lnTo>
                    <a:pt x="810" y="3152"/>
                  </a:lnTo>
                  <a:lnTo>
                    <a:pt x="782" y="3158"/>
                  </a:lnTo>
                  <a:lnTo>
                    <a:pt x="754" y="3161"/>
                  </a:lnTo>
                  <a:lnTo>
                    <a:pt x="725" y="3158"/>
                  </a:lnTo>
                  <a:lnTo>
                    <a:pt x="697" y="3152"/>
                  </a:lnTo>
                  <a:lnTo>
                    <a:pt x="670" y="3141"/>
                  </a:lnTo>
                  <a:lnTo>
                    <a:pt x="646" y="3126"/>
                  </a:lnTo>
                  <a:lnTo>
                    <a:pt x="624" y="3107"/>
                  </a:lnTo>
                  <a:lnTo>
                    <a:pt x="402" y="2885"/>
                  </a:lnTo>
                  <a:lnTo>
                    <a:pt x="383" y="2862"/>
                  </a:lnTo>
                  <a:lnTo>
                    <a:pt x="368" y="2838"/>
                  </a:lnTo>
                  <a:lnTo>
                    <a:pt x="357" y="2811"/>
                  </a:lnTo>
                  <a:lnTo>
                    <a:pt x="351" y="2782"/>
                  </a:lnTo>
                  <a:lnTo>
                    <a:pt x="348" y="2754"/>
                  </a:lnTo>
                  <a:lnTo>
                    <a:pt x="351" y="2726"/>
                  </a:lnTo>
                  <a:lnTo>
                    <a:pt x="357" y="2697"/>
                  </a:lnTo>
                  <a:lnTo>
                    <a:pt x="368" y="2671"/>
                  </a:lnTo>
                  <a:lnTo>
                    <a:pt x="384" y="2645"/>
                  </a:lnTo>
                  <a:lnTo>
                    <a:pt x="444" y="2564"/>
                  </a:lnTo>
                  <a:lnTo>
                    <a:pt x="506" y="2484"/>
                  </a:lnTo>
                  <a:lnTo>
                    <a:pt x="510" y="2476"/>
                  </a:lnTo>
                  <a:lnTo>
                    <a:pt x="510" y="2469"/>
                  </a:lnTo>
                  <a:lnTo>
                    <a:pt x="508" y="2461"/>
                  </a:lnTo>
                  <a:lnTo>
                    <a:pt x="467" y="2384"/>
                  </a:lnTo>
                  <a:lnTo>
                    <a:pt x="431" y="2303"/>
                  </a:lnTo>
                  <a:lnTo>
                    <a:pt x="400" y="2221"/>
                  </a:lnTo>
                  <a:lnTo>
                    <a:pt x="373" y="2136"/>
                  </a:lnTo>
                  <a:lnTo>
                    <a:pt x="372" y="2132"/>
                  </a:lnTo>
                  <a:lnTo>
                    <a:pt x="369" y="2128"/>
                  </a:lnTo>
                  <a:lnTo>
                    <a:pt x="366" y="2125"/>
                  </a:lnTo>
                  <a:lnTo>
                    <a:pt x="362" y="2123"/>
                  </a:lnTo>
                  <a:lnTo>
                    <a:pt x="356" y="2122"/>
                  </a:lnTo>
                  <a:lnTo>
                    <a:pt x="256" y="2108"/>
                  </a:lnTo>
                  <a:lnTo>
                    <a:pt x="156" y="2094"/>
                  </a:lnTo>
                  <a:lnTo>
                    <a:pt x="124" y="2086"/>
                  </a:lnTo>
                  <a:lnTo>
                    <a:pt x="94" y="2073"/>
                  </a:lnTo>
                  <a:lnTo>
                    <a:pt x="68" y="2054"/>
                  </a:lnTo>
                  <a:lnTo>
                    <a:pt x="45" y="2032"/>
                  </a:lnTo>
                  <a:lnTo>
                    <a:pt x="25" y="2006"/>
                  </a:lnTo>
                  <a:lnTo>
                    <a:pt x="12" y="1976"/>
                  </a:lnTo>
                  <a:lnTo>
                    <a:pt x="3" y="1945"/>
                  </a:lnTo>
                  <a:lnTo>
                    <a:pt x="0" y="1912"/>
                  </a:lnTo>
                  <a:lnTo>
                    <a:pt x="0" y="1598"/>
                  </a:lnTo>
                  <a:lnTo>
                    <a:pt x="3" y="1565"/>
                  </a:lnTo>
                  <a:lnTo>
                    <a:pt x="12" y="1534"/>
                  </a:lnTo>
                  <a:lnTo>
                    <a:pt x="25" y="1504"/>
                  </a:lnTo>
                  <a:lnTo>
                    <a:pt x="45" y="1478"/>
                  </a:lnTo>
                  <a:lnTo>
                    <a:pt x="68" y="1456"/>
                  </a:lnTo>
                  <a:lnTo>
                    <a:pt x="94" y="1437"/>
                  </a:lnTo>
                  <a:lnTo>
                    <a:pt x="124" y="1424"/>
                  </a:lnTo>
                  <a:lnTo>
                    <a:pt x="156" y="1416"/>
                  </a:lnTo>
                  <a:lnTo>
                    <a:pt x="256" y="1402"/>
                  </a:lnTo>
                  <a:lnTo>
                    <a:pt x="356" y="1388"/>
                  </a:lnTo>
                  <a:lnTo>
                    <a:pt x="362" y="1387"/>
                  </a:lnTo>
                  <a:lnTo>
                    <a:pt x="366" y="1385"/>
                  </a:lnTo>
                  <a:lnTo>
                    <a:pt x="369" y="1382"/>
                  </a:lnTo>
                  <a:lnTo>
                    <a:pt x="372" y="1378"/>
                  </a:lnTo>
                  <a:lnTo>
                    <a:pt x="373" y="1374"/>
                  </a:lnTo>
                  <a:lnTo>
                    <a:pt x="400" y="1289"/>
                  </a:lnTo>
                  <a:lnTo>
                    <a:pt x="431" y="1207"/>
                  </a:lnTo>
                  <a:lnTo>
                    <a:pt x="467" y="1126"/>
                  </a:lnTo>
                  <a:lnTo>
                    <a:pt x="508" y="1049"/>
                  </a:lnTo>
                  <a:lnTo>
                    <a:pt x="510" y="1041"/>
                  </a:lnTo>
                  <a:lnTo>
                    <a:pt x="510" y="1034"/>
                  </a:lnTo>
                  <a:lnTo>
                    <a:pt x="506" y="1026"/>
                  </a:lnTo>
                  <a:lnTo>
                    <a:pt x="444" y="946"/>
                  </a:lnTo>
                  <a:lnTo>
                    <a:pt x="384" y="865"/>
                  </a:lnTo>
                  <a:lnTo>
                    <a:pt x="368" y="839"/>
                  </a:lnTo>
                  <a:lnTo>
                    <a:pt x="357" y="813"/>
                  </a:lnTo>
                  <a:lnTo>
                    <a:pt x="351" y="784"/>
                  </a:lnTo>
                  <a:lnTo>
                    <a:pt x="348" y="756"/>
                  </a:lnTo>
                  <a:lnTo>
                    <a:pt x="351" y="728"/>
                  </a:lnTo>
                  <a:lnTo>
                    <a:pt x="357" y="700"/>
                  </a:lnTo>
                  <a:lnTo>
                    <a:pt x="368" y="672"/>
                  </a:lnTo>
                  <a:lnTo>
                    <a:pt x="383" y="648"/>
                  </a:lnTo>
                  <a:lnTo>
                    <a:pt x="402" y="625"/>
                  </a:lnTo>
                  <a:lnTo>
                    <a:pt x="624" y="403"/>
                  </a:lnTo>
                  <a:lnTo>
                    <a:pt x="646" y="384"/>
                  </a:lnTo>
                  <a:lnTo>
                    <a:pt x="670" y="369"/>
                  </a:lnTo>
                  <a:lnTo>
                    <a:pt x="697" y="358"/>
                  </a:lnTo>
                  <a:lnTo>
                    <a:pt x="725" y="352"/>
                  </a:lnTo>
                  <a:lnTo>
                    <a:pt x="754" y="350"/>
                  </a:lnTo>
                  <a:lnTo>
                    <a:pt x="782" y="352"/>
                  </a:lnTo>
                  <a:lnTo>
                    <a:pt x="810" y="358"/>
                  </a:lnTo>
                  <a:lnTo>
                    <a:pt x="837" y="369"/>
                  </a:lnTo>
                  <a:lnTo>
                    <a:pt x="862" y="385"/>
                  </a:lnTo>
                  <a:lnTo>
                    <a:pt x="943" y="446"/>
                  </a:lnTo>
                  <a:lnTo>
                    <a:pt x="1023" y="507"/>
                  </a:lnTo>
                  <a:lnTo>
                    <a:pt x="1031" y="512"/>
                  </a:lnTo>
                  <a:lnTo>
                    <a:pt x="1038" y="512"/>
                  </a:lnTo>
                  <a:lnTo>
                    <a:pt x="1046" y="509"/>
                  </a:lnTo>
                  <a:lnTo>
                    <a:pt x="1123" y="468"/>
                  </a:lnTo>
                  <a:lnTo>
                    <a:pt x="1204" y="432"/>
                  </a:lnTo>
                  <a:lnTo>
                    <a:pt x="1285" y="401"/>
                  </a:lnTo>
                  <a:lnTo>
                    <a:pt x="1370" y="374"/>
                  </a:lnTo>
                  <a:lnTo>
                    <a:pt x="1375" y="373"/>
                  </a:lnTo>
                  <a:lnTo>
                    <a:pt x="1378" y="370"/>
                  </a:lnTo>
                  <a:lnTo>
                    <a:pt x="1381" y="367"/>
                  </a:lnTo>
                  <a:lnTo>
                    <a:pt x="1383" y="363"/>
                  </a:lnTo>
                  <a:lnTo>
                    <a:pt x="1384" y="357"/>
                  </a:lnTo>
                  <a:lnTo>
                    <a:pt x="1398" y="256"/>
                  </a:lnTo>
                  <a:lnTo>
                    <a:pt x="1412" y="156"/>
                  </a:lnTo>
                  <a:lnTo>
                    <a:pt x="1420" y="124"/>
                  </a:lnTo>
                  <a:lnTo>
                    <a:pt x="1433" y="95"/>
                  </a:lnTo>
                  <a:lnTo>
                    <a:pt x="1452" y="68"/>
                  </a:lnTo>
                  <a:lnTo>
                    <a:pt x="1474" y="45"/>
                  </a:lnTo>
                  <a:lnTo>
                    <a:pt x="1500" y="26"/>
                  </a:lnTo>
                  <a:lnTo>
                    <a:pt x="1529" y="12"/>
                  </a:lnTo>
                  <a:lnTo>
                    <a:pt x="1560" y="3"/>
                  </a:lnTo>
                  <a:lnTo>
                    <a:pt x="159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4" name="Freeform 124"/>
            <p:cNvSpPr>
              <a:spLocks noEditPoints="1"/>
            </p:cNvSpPr>
            <p:nvPr/>
          </p:nvSpPr>
          <p:spPr bwMode="auto">
            <a:xfrm>
              <a:off x="7373938" y="2844800"/>
              <a:ext cx="241300" cy="242887"/>
            </a:xfrm>
            <a:custGeom>
              <a:avLst/>
              <a:gdLst>
                <a:gd name="T0" fmla="*/ 639 w 1518"/>
                <a:gd name="T1" fmla="*/ 176 h 1524"/>
                <a:gd name="T2" fmla="*/ 475 w 1518"/>
                <a:gd name="T3" fmla="*/ 237 h 1524"/>
                <a:gd name="T4" fmla="*/ 338 w 1518"/>
                <a:gd name="T5" fmla="*/ 340 h 1524"/>
                <a:gd name="T6" fmla="*/ 235 w 1518"/>
                <a:gd name="T7" fmla="*/ 477 h 1524"/>
                <a:gd name="T8" fmla="*/ 175 w 1518"/>
                <a:gd name="T9" fmla="*/ 642 h 1524"/>
                <a:gd name="T10" fmla="*/ 166 w 1518"/>
                <a:gd name="T11" fmla="*/ 823 h 1524"/>
                <a:gd name="T12" fmla="*/ 210 w 1518"/>
                <a:gd name="T13" fmla="*/ 995 h 1524"/>
                <a:gd name="T14" fmla="*/ 299 w 1518"/>
                <a:gd name="T15" fmla="*/ 1142 h 1524"/>
                <a:gd name="T16" fmla="*/ 426 w 1518"/>
                <a:gd name="T17" fmla="*/ 1258 h 1524"/>
                <a:gd name="T18" fmla="*/ 582 w 1518"/>
                <a:gd name="T19" fmla="*/ 1333 h 1524"/>
                <a:gd name="T20" fmla="*/ 759 w 1518"/>
                <a:gd name="T21" fmla="*/ 1360 h 1524"/>
                <a:gd name="T22" fmla="*/ 936 w 1518"/>
                <a:gd name="T23" fmla="*/ 1333 h 1524"/>
                <a:gd name="T24" fmla="*/ 1092 w 1518"/>
                <a:gd name="T25" fmla="*/ 1258 h 1524"/>
                <a:gd name="T26" fmla="*/ 1219 w 1518"/>
                <a:gd name="T27" fmla="*/ 1142 h 1524"/>
                <a:gd name="T28" fmla="*/ 1308 w 1518"/>
                <a:gd name="T29" fmla="*/ 995 h 1524"/>
                <a:gd name="T30" fmla="*/ 1352 w 1518"/>
                <a:gd name="T31" fmla="*/ 823 h 1524"/>
                <a:gd name="T32" fmla="*/ 1343 w 1518"/>
                <a:gd name="T33" fmla="*/ 642 h 1524"/>
                <a:gd name="T34" fmla="*/ 1283 w 1518"/>
                <a:gd name="T35" fmla="*/ 477 h 1524"/>
                <a:gd name="T36" fmla="*/ 1180 w 1518"/>
                <a:gd name="T37" fmla="*/ 340 h 1524"/>
                <a:gd name="T38" fmla="*/ 1043 w 1518"/>
                <a:gd name="T39" fmla="*/ 237 h 1524"/>
                <a:gd name="T40" fmla="*/ 879 w 1518"/>
                <a:gd name="T41" fmla="*/ 176 h 1524"/>
                <a:gd name="T42" fmla="*/ 759 w 1518"/>
                <a:gd name="T43" fmla="*/ 0 h 1524"/>
                <a:gd name="T44" fmla="*/ 961 w 1518"/>
                <a:gd name="T45" fmla="*/ 27 h 1524"/>
                <a:gd name="T46" fmla="*/ 1142 w 1518"/>
                <a:gd name="T47" fmla="*/ 105 h 1524"/>
                <a:gd name="T48" fmla="*/ 1296 w 1518"/>
                <a:gd name="T49" fmla="*/ 224 h 1524"/>
                <a:gd name="T50" fmla="*/ 1414 w 1518"/>
                <a:gd name="T51" fmla="*/ 378 h 1524"/>
                <a:gd name="T52" fmla="*/ 1492 w 1518"/>
                <a:gd name="T53" fmla="*/ 560 h 1524"/>
                <a:gd name="T54" fmla="*/ 1518 w 1518"/>
                <a:gd name="T55" fmla="*/ 762 h 1524"/>
                <a:gd name="T56" fmla="*/ 1492 w 1518"/>
                <a:gd name="T57" fmla="*/ 964 h 1524"/>
                <a:gd name="T58" fmla="*/ 1414 w 1518"/>
                <a:gd name="T59" fmla="*/ 1146 h 1524"/>
                <a:gd name="T60" fmla="*/ 1296 w 1518"/>
                <a:gd name="T61" fmla="*/ 1300 h 1524"/>
                <a:gd name="T62" fmla="*/ 1142 w 1518"/>
                <a:gd name="T63" fmla="*/ 1419 h 1524"/>
                <a:gd name="T64" fmla="*/ 961 w 1518"/>
                <a:gd name="T65" fmla="*/ 1497 h 1524"/>
                <a:gd name="T66" fmla="*/ 759 w 1518"/>
                <a:gd name="T67" fmla="*/ 1524 h 1524"/>
                <a:gd name="T68" fmla="*/ 557 w 1518"/>
                <a:gd name="T69" fmla="*/ 1497 h 1524"/>
                <a:gd name="T70" fmla="*/ 376 w 1518"/>
                <a:gd name="T71" fmla="*/ 1419 h 1524"/>
                <a:gd name="T72" fmla="*/ 222 w 1518"/>
                <a:gd name="T73" fmla="*/ 1300 h 1524"/>
                <a:gd name="T74" fmla="*/ 104 w 1518"/>
                <a:gd name="T75" fmla="*/ 1146 h 1524"/>
                <a:gd name="T76" fmla="*/ 26 w 1518"/>
                <a:gd name="T77" fmla="*/ 964 h 1524"/>
                <a:gd name="T78" fmla="*/ 0 w 1518"/>
                <a:gd name="T79" fmla="*/ 762 h 1524"/>
                <a:gd name="T80" fmla="*/ 26 w 1518"/>
                <a:gd name="T81" fmla="*/ 560 h 1524"/>
                <a:gd name="T82" fmla="*/ 104 w 1518"/>
                <a:gd name="T83" fmla="*/ 378 h 1524"/>
                <a:gd name="T84" fmla="*/ 222 w 1518"/>
                <a:gd name="T85" fmla="*/ 224 h 1524"/>
                <a:gd name="T86" fmla="*/ 376 w 1518"/>
                <a:gd name="T87" fmla="*/ 105 h 1524"/>
                <a:gd name="T88" fmla="*/ 557 w 1518"/>
                <a:gd name="T89" fmla="*/ 27 h 1524"/>
                <a:gd name="T90" fmla="*/ 759 w 1518"/>
                <a:gd name="T91" fmla="*/ 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18" h="1524">
                  <a:moveTo>
                    <a:pt x="759" y="164"/>
                  </a:moveTo>
                  <a:lnTo>
                    <a:pt x="699" y="167"/>
                  </a:lnTo>
                  <a:lnTo>
                    <a:pt x="639" y="176"/>
                  </a:lnTo>
                  <a:lnTo>
                    <a:pt x="582" y="191"/>
                  </a:lnTo>
                  <a:lnTo>
                    <a:pt x="527" y="211"/>
                  </a:lnTo>
                  <a:lnTo>
                    <a:pt x="475" y="237"/>
                  </a:lnTo>
                  <a:lnTo>
                    <a:pt x="426" y="266"/>
                  </a:lnTo>
                  <a:lnTo>
                    <a:pt x="380" y="300"/>
                  </a:lnTo>
                  <a:lnTo>
                    <a:pt x="338" y="340"/>
                  </a:lnTo>
                  <a:lnTo>
                    <a:pt x="299" y="382"/>
                  </a:lnTo>
                  <a:lnTo>
                    <a:pt x="265" y="428"/>
                  </a:lnTo>
                  <a:lnTo>
                    <a:pt x="235" y="477"/>
                  </a:lnTo>
                  <a:lnTo>
                    <a:pt x="210" y="529"/>
                  </a:lnTo>
                  <a:lnTo>
                    <a:pt x="189" y="584"/>
                  </a:lnTo>
                  <a:lnTo>
                    <a:pt x="175" y="642"/>
                  </a:lnTo>
                  <a:lnTo>
                    <a:pt x="166" y="701"/>
                  </a:lnTo>
                  <a:lnTo>
                    <a:pt x="163" y="762"/>
                  </a:lnTo>
                  <a:lnTo>
                    <a:pt x="166" y="823"/>
                  </a:lnTo>
                  <a:lnTo>
                    <a:pt x="175" y="882"/>
                  </a:lnTo>
                  <a:lnTo>
                    <a:pt x="189" y="940"/>
                  </a:lnTo>
                  <a:lnTo>
                    <a:pt x="210" y="995"/>
                  </a:lnTo>
                  <a:lnTo>
                    <a:pt x="235" y="1047"/>
                  </a:lnTo>
                  <a:lnTo>
                    <a:pt x="265" y="1096"/>
                  </a:lnTo>
                  <a:lnTo>
                    <a:pt x="299" y="1142"/>
                  </a:lnTo>
                  <a:lnTo>
                    <a:pt x="338" y="1184"/>
                  </a:lnTo>
                  <a:lnTo>
                    <a:pt x="380" y="1224"/>
                  </a:lnTo>
                  <a:lnTo>
                    <a:pt x="426" y="1258"/>
                  </a:lnTo>
                  <a:lnTo>
                    <a:pt x="475" y="1287"/>
                  </a:lnTo>
                  <a:lnTo>
                    <a:pt x="527" y="1313"/>
                  </a:lnTo>
                  <a:lnTo>
                    <a:pt x="582" y="1333"/>
                  </a:lnTo>
                  <a:lnTo>
                    <a:pt x="639" y="1348"/>
                  </a:lnTo>
                  <a:lnTo>
                    <a:pt x="699" y="1357"/>
                  </a:lnTo>
                  <a:lnTo>
                    <a:pt x="759" y="1360"/>
                  </a:lnTo>
                  <a:lnTo>
                    <a:pt x="819" y="1357"/>
                  </a:lnTo>
                  <a:lnTo>
                    <a:pt x="879" y="1348"/>
                  </a:lnTo>
                  <a:lnTo>
                    <a:pt x="936" y="1333"/>
                  </a:lnTo>
                  <a:lnTo>
                    <a:pt x="991" y="1313"/>
                  </a:lnTo>
                  <a:lnTo>
                    <a:pt x="1043" y="1287"/>
                  </a:lnTo>
                  <a:lnTo>
                    <a:pt x="1092" y="1258"/>
                  </a:lnTo>
                  <a:lnTo>
                    <a:pt x="1138" y="1224"/>
                  </a:lnTo>
                  <a:lnTo>
                    <a:pt x="1180" y="1184"/>
                  </a:lnTo>
                  <a:lnTo>
                    <a:pt x="1219" y="1142"/>
                  </a:lnTo>
                  <a:lnTo>
                    <a:pt x="1253" y="1096"/>
                  </a:lnTo>
                  <a:lnTo>
                    <a:pt x="1283" y="1047"/>
                  </a:lnTo>
                  <a:lnTo>
                    <a:pt x="1308" y="995"/>
                  </a:lnTo>
                  <a:lnTo>
                    <a:pt x="1329" y="940"/>
                  </a:lnTo>
                  <a:lnTo>
                    <a:pt x="1343" y="882"/>
                  </a:lnTo>
                  <a:lnTo>
                    <a:pt x="1352" y="823"/>
                  </a:lnTo>
                  <a:lnTo>
                    <a:pt x="1355" y="762"/>
                  </a:lnTo>
                  <a:lnTo>
                    <a:pt x="1352" y="701"/>
                  </a:lnTo>
                  <a:lnTo>
                    <a:pt x="1343" y="642"/>
                  </a:lnTo>
                  <a:lnTo>
                    <a:pt x="1329" y="584"/>
                  </a:lnTo>
                  <a:lnTo>
                    <a:pt x="1308" y="529"/>
                  </a:lnTo>
                  <a:lnTo>
                    <a:pt x="1283" y="477"/>
                  </a:lnTo>
                  <a:lnTo>
                    <a:pt x="1253" y="428"/>
                  </a:lnTo>
                  <a:lnTo>
                    <a:pt x="1219" y="382"/>
                  </a:lnTo>
                  <a:lnTo>
                    <a:pt x="1180" y="340"/>
                  </a:lnTo>
                  <a:lnTo>
                    <a:pt x="1138" y="300"/>
                  </a:lnTo>
                  <a:lnTo>
                    <a:pt x="1092" y="266"/>
                  </a:lnTo>
                  <a:lnTo>
                    <a:pt x="1043" y="237"/>
                  </a:lnTo>
                  <a:lnTo>
                    <a:pt x="991" y="211"/>
                  </a:lnTo>
                  <a:lnTo>
                    <a:pt x="936" y="191"/>
                  </a:lnTo>
                  <a:lnTo>
                    <a:pt x="879" y="176"/>
                  </a:lnTo>
                  <a:lnTo>
                    <a:pt x="819" y="167"/>
                  </a:lnTo>
                  <a:lnTo>
                    <a:pt x="759" y="164"/>
                  </a:lnTo>
                  <a:close/>
                  <a:moveTo>
                    <a:pt x="759" y="0"/>
                  </a:moveTo>
                  <a:lnTo>
                    <a:pt x="828" y="4"/>
                  </a:lnTo>
                  <a:lnTo>
                    <a:pt x="896" y="12"/>
                  </a:lnTo>
                  <a:lnTo>
                    <a:pt x="961" y="27"/>
                  </a:lnTo>
                  <a:lnTo>
                    <a:pt x="1024" y="48"/>
                  </a:lnTo>
                  <a:lnTo>
                    <a:pt x="1085" y="74"/>
                  </a:lnTo>
                  <a:lnTo>
                    <a:pt x="1142" y="105"/>
                  </a:lnTo>
                  <a:lnTo>
                    <a:pt x="1197" y="140"/>
                  </a:lnTo>
                  <a:lnTo>
                    <a:pt x="1248" y="179"/>
                  </a:lnTo>
                  <a:lnTo>
                    <a:pt x="1296" y="224"/>
                  </a:lnTo>
                  <a:lnTo>
                    <a:pt x="1340" y="272"/>
                  </a:lnTo>
                  <a:lnTo>
                    <a:pt x="1379" y="323"/>
                  </a:lnTo>
                  <a:lnTo>
                    <a:pt x="1414" y="378"/>
                  </a:lnTo>
                  <a:lnTo>
                    <a:pt x="1445" y="435"/>
                  </a:lnTo>
                  <a:lnTo>
                    <a:pt x="1471" y="496"/>
                  </a:lnTo>
                  <a:lnTo>
                    <a:pt x="1492" y="560"/>
                  </a:lnTo>
                  <a:lnTo>
                    <a:pt x="1507" y="625"/>
                  </a:lnTo>
                  <a:lnTo>
                    <a:pt x="1515" y="693"/>
                  </a:lnTo>
                  <a:lnTo>
                    <a:pt x="1518" y="762"/>
                  </a:lnTo>
                  <a:lnTo>
                    <a:pt x="1515" y="831"/>
                  </a:lnTo>
                  <a:lnTo>
                    <a:pt x="1507" y="899"/>
                  </a:lnTo>
                  <a:lnTo>
                    <a:pt x="1492" y="964"/>
                  </a:lnTo>
                  <a:lnTo>
                    <a:pt x="1471" y="1028"/>
                  </a:lnTo>
                  <a:lnTo>
                    <a:pt x="1445" y="1089"/>
                  </a:lnTo>
                  <a:lnTo>
                    <a:pt x="1414" y="1146"/>
                  </a:lnTo>
                  <a:lnTo>
                    <a:pt x="1379" y="1201"/>
                  </a:lnTo>
                  <a:lnTo>
                    <a:pt x="1340" y="1252"/>
                  </a:lnTo>
                  <a:lnTo>
                    <a:pt x="1296" y="1300"/>
                  </a:lnTo>
                  <a:lnTo>
                    <a:pt x="1248" y="1345"/>
                  </a:lnTo>
                  <a:lnTo>
                    <a:pt x="1197" y="1384"/>
                  </a:lnTo>
                  <a:lnTo>
                    <a:pt x="1142" y="1419"/>
                  </a:lnTo>
                  <a:lnTo>
                    <a:pt x="1085" y="1450"/>
                  </a:lnTo>
                  <a:lnTo>
                    <a:pt x="1024" y="1476"/>
                  </a:lnTo>
                  <a:lnTo>
                    <a:pt x="961" y="1497"/>
                  </a:lnTo>
                  <a:lnTo>
                    <a:pt x="896" y="1512"/>
                  </a:lnTo>
                  <a:lnTo>
                    <a:pt x="828" y="1520"/>
                  </a:lnTo>
                  <a:lnTo>
                    <a:pt x="759" y="1524"/>
                  </a:lnTo>
                  <a:lnTo>
                    <a:pt x="690" y="1520"/>
                  </a:lnTo>
                  <a:lnTo>
                    <a:pt x="622" y="1512"/>
                  </a:lnTo>
                  <a:lnTo>
                    <a:pt x="557" y="1497"/>
                  </a:lnTo>
                  <a:lnTo>
                    <a:pt x="494" y="1476"/>
                  </a:lnTo>
                  <a:lnTo>
                    <a:pt x="433" y="1450"/>
                  </a:lnTo>
                  <a:lnTo>
                    <a:pt x="376" y="1419"/>
                  </a:lnTo>
                  <a:lnTo>
                    <a:pt x="321" y="1384"/>
                  </a:lnTo>
                  <a:lnTo>
                    <a:pt x="270" y="1345"/>
                  </a:lnTo>
                  <a:lnTo>
                    <a:pt x="222" y="1300"/>
                  </a:lnTo>
                  <a:lnTo>
                    <a:pt x="178" y="1252"/>
                  </a:lnTo>
                  <a:lnTo>
                    <a:pt x="139" y="1201"/>
                  </a:lnTo>
                  <a:lnTo>
                    <a:pt x="104" y="1146"/>
                  </a:lnTo>
                  <a:lnTo>
                    <a:pt x="73" y="1089"/>
                  </a:lnTo>
                  <a:lnTo>
                    <a:pt x="47" y="1028"/>
                  </a:lnTo>
                  <a:lnTo>
                    <a:pt x="26" y="964"/>
                  </a:lnTo>
                  <a:lnTo>
                    <a:pt x="11" y="899"/>
                  </a:lnTo>
                  <a:lnTo>
                    <a:pt x="3" y="831"/>
                  </a:lnTo>
                  <a:lnTo>
                    <a:pt x="0" y="762"/>
                  </a:lnTo>
                  <a:lnTo>
                    <a:pt x="3" y="693"/>
                  </a:lnTo>
                  <a:lnTo>
                    <a:pt x="11" y="625"/>
                  </a:lnTo>
                  <a:lnTo>
                    <a:pt x="26" y="560"/>
                  </a:lnTo>
                  <a:lnTo>
                    <a:pt x="47" y="496"/>
                  </a:lnTo>
                  <a:lnTo>
                    <a:pt x="73" y="435"/>
                  </a:lnTo>
                  <a:lnTo>
                    <a:pt x="104" y="378"/>
                  </a:lnTo>
                  <a:lnTo>
                    <a:pt x="139" y="323"/>
                  </a:lnTo>
                  <a:lnTo>
                    <a:pt x="178" y="272"/>
                  </a:lnTo>
                  <a:lnTo>
                    <a:pt x="222" y="224"/>
                  </a:lnTo>
                  <a:lnTo>
                    <a:pt x="270" y="179"/>
                  </a:lnTo>
                  <a:lnTo>
                    <a:pt x="321" y="140"/>
                  </a:lnTo>
                  <a:lnTo>
                    <a:pt x="376" y="105"/>
                  </a:lnTo>
                  <a:lnTo>
                    <a:pt x="433" y="74"/>
                  </a:lnTo>
                  <a:lnTo>
                    <a:pt x="494" y="48"/>
                  </a:lnTo>
                  <a:lnTo>
                    <a:pt x="557" y="27"/>
                  </a:lnTo>
                  <a:lnTo>
                    <a:pt x="622" y="12"/>
                  </a:lnTo>
                  <a:lnTo>
                    <a:pt x="690" y="4"/>
                  </a:lnTo>
                  <a:lnTo>
                    <a:pt x="7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65" name="Group 64"/>
          <p:cNvGrpSpPr/>
          <p:nvPr/>
        </p:nvGrpSpPr>
        <p:grpSpPr>
          <a:xfrm>
            <a:off x="8147288" y="4645794"/>
            <a:ext cx="450850" cy="555625"/>
            <a:chOff x="4460875" y="2689225"/>
            <a:chExt cx="450850" cy="555625"/>
          </a:xfrm>
          <a:solidFill>
            <a:srgbClr val="B28C6E"/>
          </a:solidFill>
        </p:grpSpPr>
        <p:sp>
          <p:nvSpPr>
            <p:cNvPr id="66" name="Freeform 142"/>
            <p:cNvSpPr>
              <a:spLocks noEditPoints="1"/>
            </p:cNvSpPr>
            <p:nvPr/>
          </p:nvSpPr>
          <p:spPr bwMode="auto">
            <a:xfrm>
              <a:off x="4460875" y="2689225"/>
              <a:ext cx="450850" cy="555625"/>
            </a:xfrm>
            <a:custGeom>
              <a:avLst/>
              <a:gdLst>
                <a:gd name="T0" fmla="*/ 1329 w 2839"/>
                <a:gd name="T1" fmla="*/ 173 h 3503"/>
                <a:gd name="T2" fmla="*/ 168 w 2839"/>
                <a:gd name="T3" fmla="*/ 523 h 3503"/>
                <a:gd name="T4" fmla="*/ 160 w 2839"/>
                <a:gd name="T5" fmla="*/ 1492 h 3503"/>
                <a:gd name="T6" fmla="*/ 186 w 2839"/>
                <a:gd name="T7" fmla="*/ 1818 h 3503"/>
                <a:gd name="T8" fmla="*/ 265 w 2839"/>
                <a:gd name="T9" fmla="*/ 2133 h 3503"/>
                <a:gd name="T10" fmla="*/ 395 w 2839"/>
                <a:gd name="T11" fmla="*/ 2431 h 3503"/>
                <a:gd name="T12" fmla="*/ 571 w 2839"/>
                <a:gd name="T13" fmla="*/ 2704 h 3503"/>
                <a:gd name="T14" fmla="*/ 784 w 2839"/>
                <a:gd name="T15" fmla="*/ 2941 h 3503"/>
                <a:gd name="T16" fmla="*/ 1030 w 2839"/>
                <a:gd name="T17" fmla="*/ 3140 h 3503"/>
                <a:gd name="T18" fmla="*/ 1307 w 2839"/>
                <a:gd name="T19" fmla="*/ 3298 h 3503"/>
                <a:gd name="T20" fmla="*/ 1434 w 2839"/>
                <a:gd name="T21" fmla="*/ 3340 h 3503"/>
                <a:gd name="T22" fmla="*/ 1719 w 2839"/>
                <a:gd name="T23" fmla="*/ 3198 h 3503"/>
                <a:gd name="T24" fmla="*/ 1976 w 2839"/>
                <a:gd name="T25" fmla="*/ 3012 h 3503"/>
                <a:gd name="T26" fmla="*/ 2200 w 2839"/>
                <a:gd name="T27" fmla="*/ 2787 h 3503"/>
                <a:gd name="T28" fmla="*/ 2390 w 2839"/>
                <a:gd name="T29" fmla="*/ 2526 h 3503"/>
                <a:gd name="T30" fmla="*/ 2536 w 2839"/>
                <a:gd name="T31" fmla="*/ 2235 h 3503"/>
                <a:gd name="T32" fmla="*/ 2631 w 2839"/>
                <a:gd name="T33" fmla="*/ 1925 h 3503"/>
                <a:gd name="T34" fmla="*/ 2676 w 2839"/>
                <a:gd name="T35" fmla="*/ 1601 h 3503"/>
                <a:gd name="T36" fmla="*/ 2677 w 2839"/>
                <a:gd name="T37" fmla="*/ 534 h 3503"/>
                <a:gd name="T38" fmla="*/ 2651 w 2839"/>
                <a:gd name="T39" fmla="*/ 509 h 3503"/>
                <a:gd name="T40" fmla="*/ 1419 w 2839"/>
                <a:gd name="T41" fmla="*/ 159 h 3503"/>
                <a:gd name="T42" fmla="*/ 1501 w 2839"/>
                <a:gd name="T43" fmla="*/ 7 h 3503"/>
                <a:gd name="T44" fmla="*/ 2726 w 2839"/>
                <a:gd name="T45" fmla="*/ 367 h 3503"/>
                <a:gd name="T46" fmla="*/ 2798 w 2839"/>
                <a:gd name="T47" fmla="*/ 428 h 3503"/>
                <a:gd name="T48" fmla="*/ 2836 w 2839"/>
                <a:gd name="T49" fmla="*/ 514 h 3503"/>
                <a:gd name="T50" fmla="*/ 2836 w 2839"/>
                <a:gd name="T51" fmla="*/ 1600 h 3503"/>
                <a:gd name="T52" fmla="*/ 2795 w 2839"/>
                <a:gd name="T53" fmla="*/ 1921 h 3503"/>
                <a:gd name="T54" fmla="*/ 2708 w 2839"/>
                <a:gd name="T55" fmla="*/ 2231 h 3503"/>
                <a:gd name="T56" fmla="*/ 2575 w 2839"/>
                <a:gd name="T57" fmla="*/ 2523 h 3503"/>
                <a:gd name="T58" fmla="*/ 2400 w 2839"/>
                <a:gd name="T59" fmla="*/ 2795 h 3503"/>
                <a:gd name="T60" fmla="*/ 2192 w 2839"/>
                <a:gd name="T61" fmla="*/ 3031 h 3503"/>
                <a:gd name="T62" fmla="*/ 1953 w 2839"/>
                <a:gd name="T63" fmla="*/ 3234 h 3503"/>
                <a:gd name="T64" fmla="*/ 1685 w 2839"/>
                <a:gd name="T65" fmla="*/ 3400 h 3503"/>
                <a:gd name="T66" fmla="*/ 1470 w 2839"/>
                <a:gd name="T67" fmla="*/ 3497 h 3503"/>
                <a:gd name="T68" fmla="*/ 1394 w 2839"/>
                <a:gd name="T69" fmla="*/ 3501 h 3503"/>
                <a:gd name="T70" fmla="*/ 1247 w 2839"/>
                <a:gd name="T71" fmla="*/ 3446 h 3503"/>
                <a:gd name="T72" fmla="*/ 972 w 2839"/>
                <a:gd name="T73" fmla="*/ 3292 h 3503"/>
                <a:gd name="T74" fmla="*/ 724 w 2839"/>
                <a:gd name="T75" fmla="*/ 3102 h 3503"/>
                <a:gd name="T76" fmla="*/ 504 w 2839"/>
                <a:gd name="T77" fmla="*/ 2877 h 3503"/>
                <a:gd name="T78" fmla="*/ 317 w 2839"/>
                <a:gd name="T79" fmla="*/ 2617 h 3503"/>
                <a:gd name="T80" fmla="*/ 169 w 2839"/>
                <a:gd name="T81" fmla="*/ 2330 h 3503"/>
                <a:gd name="T82" fmla="*/ 67 w 2839"/>
                <a:gd name="T83" fmla="*/ 2026 h 3503"/>
                <a:gd name="T84" fmla="*/ 11 w 2839"/>
                <a:gd name="T85" fmla="*/ 1709 h 3503"/>
                <a:gd name="T86" fmla="*/ 0 w 2839"/>
                <a:gd name="T87" fmla="*/ 547 h 3503"/>
                <a:gd name="T88" fmla="*/ 23 w 2839"/>
                <a:gd name="T89" fmla="*/ 455 h 3503"/>
                <a:gd name="T90" fmla="*/ 85 w 2839"/>
                <a:gd name="T91" fmla="*/ 383 h 3503"/>
                <a:gd name="T92" fmla="*/ 1284 w 2839"/>
                <a:gd name="T93" fmla="*/ 20 h 3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9" h="3503">
                  <a:moveTo>
                    <a:pt x="1419" y="159"/>
                  </a:moveTo>
                  <a:lnTo>
                    <a:pt x="1374" y="162"/>
                  </a:lnTo>
                  <a:lnTo>
                    <a:pt x="1329" y="173"/>
                  </a:lnTo>
                  <a:lnTo>
                    <a:pt x="188" y="509"/>
                  </a:lnTo>
                  <a:lnTo>
                    <a:pt x="177" y="514"/>
                  </a:lnTo>
                  <a:lnTo>
                    <a:pt x="168" y="523"/>
                  </a:lnTo>
                  <a:lnTo>
                    <a:pt x="162" y="534"/>
                  </a:lnTo>
                  <a:lnTo>
                    <a:pt x="160" y="547"/>
                  </a:lnTo>
                  <a:lnTo>
                    <a:pt x="160" y="1492"/>
                  </a:lnTo>
                  <a:lnTo>
                    <a:pt x="163" y="1601"/>
                  </a:lnTo>
                  <a:lnTo>
                    <a:pt x="171" y="1710"/>
                  </a:lnTo>
                  <a:lnTo>
                    <a:pt x="186" y="1818"/>
                  </a:lnTo>
                  <a:lnTo>
                    <a:pt x="206" y="1925"/>
                  </a:lnTo>
                  <a:lnTo>
                    <a:pt x="233" y="2030"/>
                  </a:lnTo>
                  <a:lnTo>
                    <a:pt x="265" y="2133"/>
                  </a:lnTo>
                  <a:lnTo>
                    <a:pt x="303" y="2235"/>
                  </a:lnTo>
                  <a:lnTo>
                    <a:pt x="346" y="2334"/>
                  </a:lnTo>
                  <a:lnTo>
                    <a:pt x="395" y="2431"/>
                  </a:lnTo>
                  <a:lnTo>
                    <a:pt x="449" y="2526"/>
                  </a:lnTo>
                  <a:lnTo>
                    <a:pt x="509" y="2618"/>
                  </a:lnTo>
                  <a:lnTo>
                    <a:pt x="571" y="2704"/>
                  </a:lnTo>
                  <a:lnTo>
                    <a:pt x="638" y="2787"/>
                  </a:lnTo>
                  <a:lnTo>
                    <a:pt x="709" y="2867"/>
                  </a:lnTo>
                  <a:lnTo>
                    <a:pt x="784" y="2941"/>
                  </a:lnTo>
                  <a:lnTo>
                    <a:pt x="863" y="3012"/>
                  </a:lnTo>
                  <a:lnTo>
                    <a:pt x="945" y="3079"/>
                  </a:lnTo>
                  <a:lnTo>
                    <a:pt x="1030" y="3140"/>
                  </a:lnTo>
                  <a:lnTo>
                    <a:pt x="1119" y="3198"/>
                  </a:lnTo>
                  <a:lnTo>
                    <a:pt x="1211" y="3250"/>
                  </a:lnTo>
                  <a:lnTo>
                    <a:pt x="1307" y="3298"/>
                  </a:lnTo>
                  <a:lnTo>
                    <a:pt x="1405" y="3340"/>
                  </a:lnTo>
                  <a:lnTo>
                    <a:pt x="1419" y="3343"/>
                  </a:lnTo>
                  <a:lnTo>
                    <a:pt x="1434" y="3340"/>
                  </a:lnTo>
                  <a:lnTo>
                    <a:pt x="1532" y="3298"/>
                  </a:lnTo>
                  <a:lnTo>
                    <a:pt x="1627" y="3250"/>
                  </a:lnTo>
                  <a:lnTo>
                    <a:pt x="1719" y="3198"/>
                  </a:lnTo>
                  <a:lnTo>
                    <a:pt x="1808" y="3140"/>
                  </a:lnTo>
                  <a:lnTo>
                    <a:pt x="1894" y="3079"/>
                  </a:lnTo>
                  <a:lnTo>
                    <a:pt x="1976" y="3012"/>
                  </a:lnTo>
                  <a:lnTo>
                    <a:pt x="2055" y="2941"/>
                  </a:lnTo>
                  <a:lnTo>
                    <a:pt x="2129" y="2867"/>
                  </a:lnTo>
                  <a:lnTo>
                    <a:pt x="2200" y="2787"/>
                  </a:lnTo>
                  <a:lnTo>
                    <a:pt x="2267" y="2704"/>
                  </a:lnTo>
                  <a:lnTo>
                    <a:pt x="2330" y="2618"/>
                  </a:lnTo>
                  <a:lnTo>
                    <a:pt x="2390" y="2526"/>
                  </a:lnTo>
                  <a:lnTo>
                    <a:pt x="2444" y="2431"/>
                  </a:lnTo>
                  <a:lnTo>
                    <a:pt x="2493" y="2334"/>
                  </a:lnTo>
                  <a:lnTo>
                    <a:pt x="2536" y="2235"/>
                  </a:lnTo>
                  <a:lnTo>
                    <a:pt x="2574" y="2133"/>
                  </a:lnTo>
                  <a:lnTo>
                    <a:pt x="2606" y="2030"/>
                  </a:lnTo>
                  <a:lnTo>
                    <a:pt x="2631" y="1925"/>
                  </a:lnTo>
                  <a:lnTo>
                    <a:pt x="2653" y="1818"/>
                  </a:lnTo>
                  <a:lnTo>
                    <a:pt x="2668" y="1710"/>
                  </a:lnTo>
                  <a:lnTo>
                    <a:pt x="2676" y="1601"/>
                  </a:lnTo>
                  <a:lnTo>
                    <a:pt x="2679" y="1492"/>
                  </a:lnTo>
                  <a:lnTo>
                    <a:pt x="2679" y="547"/>
                  </a:lnTo>
                  <a:lnTo>
                    <a:pt x="2677" y="534"/>
                  </a:lnTo>
                  <a:lnTo>
                    <a:pt x="2671" y="523"/>
                  </a:lnTo>
                  <a:lnTo>
                    <a:pt x="2662" y="514"/>
                  </a:lnTo>
                  <a:lnTo>
                    <a:pt x="2651" y="509"/>
                  </a:lnTo>
                  <a:lnTo>
                    <a:pt x="1510" y="173"/>
                  </a:lnTo>
                  <a:lnTo>
                    <a:pt x="1465" y="162"/>
                  </a:lnTo>
                  <a:lnTo>
                    <a:pt x="1419" y="159"/>
                  </a:lnTo>
                  <a:close/>
                  <a:moveTo>
                    <a:pt x="1392" y="0"/>
                  </a:moveTo>
                  <a:lnTo>
                    <a:pt x="1447" y="0"/>
                  </a:lnTo>
                  <a:lnTo>
                    <a:pt x="1501" y="7"/>
                  </a:lnTo>
                  <a:lnTo>
                    <a:pt x="1555" y="20"/>
                  </a:lnTo>
                  <a:lnTo>
                    <a:pt x="2695" y="356"/>
                  </a:lnTo>
                  <a:lnTo>
                    <a:pt x="2726" y="367"/>
                  </a:lnTo>
                  <a:lnTo>
                    <a:pt x="2754" y="383"/>
                  </a:lnTo>
                  <a:lnTo>
                    <a:pt x="2777" y="404"/>
                  </a:lnTo>
                  <a:lnTo>
                    <a:pt x="2798" y="428"/>
                  </a:lnTo>
                  <a:lnTo>
                    <a:pt x="2815" y="455"/>
                  </a:lnTo>
                  <a:lnTo>
                    <a:pt x="2828" y="483"/>
                  </a:lnTo>
                  <a:lnTo>
                    <a:pt x="2836" y="514"/>
                  </a:lnTo>
                  <a:lnTo>
                    <a:pt x="2839" y="547"/>
                  </a:lnTo>
                  <a:lnTo>
                    <a:pt x="2839" y="1492"/>
                  </a:lnTo>
                  <a:lnTo>
                    <a:pt x="2836" y="1600"/>
                  </a:lnTo>
                  <a:lnTo>
                    <a:pt x="2827" y="1709"/>
                  </a:lnTo>
                  <a:lnTo>
                    <a:pt x="2814" y="1815"/>
                  </a:lnTo>
                  <a:lnTo>
                    <a:pt x="2795" y="1921"/>
                  </a:lnTo>
                  <a:lnTo>
                    <a:pt x="2772" y="2026"/>
                  </a:lnTo>
                  <a:lnTo>
                    <a:pt x="2743" y="2129"/>
                  </a:lnTo>
                  <a:lnTo>
                    <a:pt x="2708" y="2231"/>
                  </a:lnTo>
                  <a:lnTo>
                    <a:pt x="2669" y="2330"/>
                  </a:lnTo>
                  <a:lnTo>
                    <a:pt x="2625" y="2428"/>
                  </a:lnTo>
                  <a:lnTo>
                    <a:pt x="2575" y="2523"/>
                  </a:lnTo>
                  <a:lnTo>
                    <a:pt x="2521" y="2617"/>
                  </a:lnTo>
                  <a:lnTo>
                    <a:pt x="2462" y="2708"/>
                  </a:lnTo>
                  <a:lnTo>
                    <a:pt x="2400" y="2795"/>
                  </a:lnTo>
                  <a:lnTo>
                    <a:pt x="2335" y="2877"/>
                  </a:lnTo>
                  <a:lnTo>
                    <a:pt x="2264" y="2955"/>
                  </a:lnTo>
                  <a:lnTo>
                    <a:pt x="2192" y="3031"/>
                  </a:lnTo>
                  <a:lnTo>
                    <a:pt x="2115" y="3102"/>
                  </a:lnTo>
                  <a:lnTo>
                    <a:pt x="2035" y="3170"/>
                  </a:lnTo>
                  <a:lnTo>
                    <a:pt x="1953" y="3234"/>
                  </a:lnTo>
                  <a:lnTo>
                    <a:pt x="1866" y="3292"/>
                  </a:lnTo>
                  <a:lnTo>
                    <a:pt x="1778" y="3349"/>
                  </a:lnTo>
                  <a:lnTo>
                    <a:pt x="1685" y="3400"/>
                  </a:lnTo>
                  <a:lnTo>
                    <a:pt x="1592" y="3446"/>
                  </a:lnTo>
                  <a:lnTo>
                    <a:pt x="1495" y="3488"/>
                  </a:lnTo>
                  <a:lnTo>
                    <a:pt x="1470" y="3497"/>
                  </a:lnTo>
                  <a:lnTo>
                    <a:pt x="1445" y="3501"/>
                  </a:lnTo>
                  <a:lnTo>
                    <a:pt x="1419" y="3503"/>
                  </a:lnTo>
                  <a:lnTo>
                    <a:pt x="1394" y="3501"/>
                  </a:lnTo>
                  <a:lnTo>
                    <a:pt x="1368" y="3497"/>
                  </a:lnTo>
                  <a:lnTo>
                    <a:pt x="1344" y="3488"/>
                  </a:lnTo>
                  <a:lnTo>
                    <a:pt x="1247" y="3446"/>
                  </a:lnTo>
                  <a:lnTo>
                    <a:pt x="1152" y="3400"/>
                  </a:lnTo>
                  <a:lnTo>
                    <a:pt x="1061" y="3349"/>
                  </a:lnTo>
                  <a:lnTo>
                    <a:pt x="972" y="3292"/>
                  </a:lnTo>
                  <a:lnTo>
                    <a:pt x="886" y="3234"/>
                  </a:lnTo>
                  <a:lnTo>
                    <a:pt x="803" y="3170"/>
                  </a:lnTo>
                  <a:lnTo>
                    <a:pt x="724" y="3102"/>
                  </a:lnTo>
                  <a:lnTo>
                    <a:pt x="647" y="3031"/>
                  </a:lnTo>
                  <a:lnTo>
                    <a:pt x="573" y="2955"/>
                  </a:lnTo>
                  <a:lnTo>
                    <a:pt x="504" y="2877"/>
                  </a:lnTo>
                  <a:lnTo>
                    <a:pt x="438" y="2795"/>
                  </a:lnTo>
                  <a:lnTo>
                    <a:pt x="377" y="2708"/>
                  </a:lnTo>
                  <a:lnTo>
                    <a:pt x="317" y="2617"/>
                  </a:lnTo>
                  <a:lnTo>
                    <a:pt x="263" y="2523"/>
                  </a:lnTo>
                  <a:lnTo>
                    <a:pt x="214" y="2428"/>
                  </a:lnTo>
                  <a:lnTo>
                    <a:pt x="169" y="2330"/>
                  </a:lnTo>
                  <a:lnTo>
                    <a:pt x="130" y="2231"/>
                  </a:lnTo>
                  <a:lnTo>
                    <a:pt x="96" y="2129"/>
                  </a:lnTo>
                  <a:lnTo>
                    <a:pt x="67" y="2026"/>
                  </a:lnTo>
                  <a:lnTo>
                    <a:pt x="42" y="1921"/>
                  </a:lnTo>
                  <a:lnTo>
                    <a:pt x="24" y="1815"/>
                  </a:lnTo>
                  <a:lnTo>
                    <a:pt x="11" y="1709"/>
                  </a:lnTo>
                  <a:lnTo>
                    <a:pt x="3" y="1600"/>
                  </a:lnTo>
                  <a:lnTo>
                    <a:pt x="0" y="1492"/>
                  </a:lnTo>
                  <a:lnTo>
                    <a:pt x="0" y="547"/>
                  </a:lnTo>
                  <a:lnTo>
                    <a:pt x="3" y="514"/>
                  </a:lnTo>
                  <a:lnTo>
                    <a:pt x="11" y="483"/>
                  </a:lnTo>
                  <a:lnTo>
                    <a:pt x="23" y="455"/>
                  </a:lnTo>
                  <a:lnTo>
                    <a:pt x="40" y="428"/>
                  </a:lnTo>
                  <a:lnTo>
                    <a:pt x="61" y="404"/>
                  </a:lnTo>
                  <a:lnTo>
                    <a:pt x="85" y="383"/>
                  </a:lnTo>
                  <a:lnTo>
                    <a:pt x="113" y="367"/>
                  </a:lnTo>
                  <a:lnTo>
                    <a:pt x="144" y="356"/>
                  </a:lnTo>
                  <a:lnTo>
                    <a:pt x="1284" y="20"/>
                  </a:lnTo>
                  <a:lnTo>
                    <a:pt x="1337" y="7"/>
                  </a:lnTo>
                  <a:lnTo>
                    <a:pt x="139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7" name="Freeform 143"/>
            <p:cNvSpPr>
              <a:spLocks noEditPoints="1"/>
            </p:cNvSpPr>
            <p:nvPr/>
          </p:nvSpPr>
          <p:spPr bwMode="auto">
            <a:xfrm>
              <a:off x="4532313" y="2760663"/>
              <a:ext cx="307975" cy="406400"/>
            </a:xfrm>
            <a:custGeom>
              <a:avLst/>
              <a:gdLst>
                <a:gd name="T0" fmla="*/ 160 w 1940"/>
                <a:gd name="T1" fmla="*/ 398 h 2563"/>
                <a:gd name="T2" fmla="*/ 163 w 1940"/>
                <a:gd name="T3" fmla="*/ 1132 h 2563"/>
                <a:gd name="T4" fmla="*/ 186 w 1940"/>
                <a:gd name="T5" fmla="*/ 1321 h 2563"/>
                <a:gd name="T6" fmla="*/ 231 w 1940"/>
                <a:gd name="T7" fmla="*/ 1504 h 2563"/>
                <a:gd name="T8" fmla="*/ 299 w 1940"/>
                <a:gd name="T9" fmla="*/ 1679 h 2563"/>
                <a:gd name="T10" fmla="*/ 387 w 1940"/>
                <a:gd name="T11" fmla="*/ 1845 h 2563"/>
                <a:gd name="T12" fmla="*/ 494 w 1940"/>
                <a:gd name="T13" fmla="*/ 1997 h 2563"/>
                <a:gd name="T14" fmla="*/ 613 w 1940"/>
                <a:gd name="T15" fmla="*/ 2131 h 2563"/>
                <a:gd name="T16" fmla="*/ 747 w 1940"/>
                <a:gd name="T17" fmla="*/ 2250 h 2563"/>
                <a:gd name="T18" fmla="*/ 893 w 1940"/>
                <a:gd name="T19" fmla="*/ 2353 h 2563"/>
                <a:gd name="T20" fmla="*/ 1047 w 1940"/>
                <a:gd name="T21" fmla="*/ 2353 h 2563"/>
                <a:gd name="T22" fmla="*/ 1194 w 1940"/>
                <a:gd name="T23" fmla="*/ 2250 h 2563"/>
                <a:gd name="T24" fmla="*/ 1327 w 1940"/>
                <a:gd name="T25" fmla="*/ 2131 h 2563"/>
                <a:gd name="T26" fmla="*/ 1447 w 1940"/>
                <a:gd name="T27" fmla="*/ 1997 h 2563"/>
                <a:gd name="T28" fmla="*/ 1554 w 1940"/>
                <a:gd name="T29" fmla="*/ 1845 h 2563"/>
                <a:gd name="T30" fmla="*/ 1642 w 1940"/>
                <a:gd name="T31" fmla="*/ 1679 h 2563"/>
                <a:gd name="T32" fmla="*/ 1709 w 1940"/>
                <a:gd name="T33" fmla="*/ 1504 h 2563"/>
                <a:gd name="T34" fmla="*/ 1755 w 1940"/>
                <a:gd name="T35" fmla="*/ 1321 h 2563"/>
                <a:gd name="T36" fmla="*/ 1778 w 1940"/>
                <a:gd name="T37" fmla="*/ 1132 h 2563"/>
                <a:gd name="T38" fmla="*/ 1780 w 1940"/>
                <a:gd name="T39" fmla="*/ 398 h 2563"/>
                <a:gd name="T40" fmla="*/ 959 w 1940"/>
                <a:gd name="T41" fmla="*/ 0 h 2563"/>
                <a:gd name="T42" fmla="*/ 1004 w 1940"/>
                <a:gd name="T43" fmla="*/ 4 h 2563"/>
                <a:gd name="T44" fmla="*/ 1878 w 1940"/>
                <a:gd name="T45" fmla="*/ 264 h 2563"/>
                <a:gd name="T46" fmla="*/ 1916 w 1940"/>
                <a:gd name="T47" fmla="*/ 297 h 2563"/>
                <a:gd name="T48" fmla="*/ 1938 w 1940"/>
                <a:gd name="T49" fmla="*/ 343 h 2563"/>
                <a:gd name="T50" fmla="*/ 1940 w 1940"/>
                <a:gd name="T51" fmla="*/ 1038 h 2563"/>
                <a:gd name="T52" fmla="*/ 1929 w 1940"/>
                <a:gd name="T53" fmla="*/ 1228 h 2563"/>
                <a:gd name="T54" fmla="*/ 1898 w 1940"/>
                <a:gd name="T55" fmla="*/ 1415 h 2563"/>
                <a:gd name="T56" fmla="*/ 1846 w 1940"/>
                <a:gd name="T57" fmla="*/ 1596 h 2563"/>
                <a:gd name="T58" fmla="*/ 1775 w 1940"/>
                <a:gd name="T59" fmla="*/ 1771 h 2563"/>
                <a:gd name="T60" fmla="*/ 1684 w 1940"/>
                <a:gd name="T61" fmla="*/ 1936 h 2563"/>
                <a:gd name="T62" fmla="*/ 1577 w 1940"/>
                <a:gd name="T63" fmla="*/ 2090 h 2563"/>
                <a:gd name="T64" fmla="*/ 1458 w 1940"/>
                <a:gd name="T65" fmla="*/ 2226 h 2563"/>
                <a:gd name="T66" fmla="*/ 1325 w 1940"/>
                <a:gd name="T67" fmla="*/ 2349 h 2563"/>
                <a:gd name="T68" fmla="*/ 1181 w 1940"/>
                <a:gd name="T69" fmla="*/ 2457 h 2563"/>
                <a:gd name="T70" fmla="*/ 1026 w 1940"/>
                <a:gd name="T71" fmla="*/ 2549 h 2563"/>
                <a:gd name="T72" fmla="*/ 990 w 1940"/>
                <a:gd name="T73" fmla="*/ 2561 h 2563"/>
                <a:gd name="T74" fmla="*/ 951 w 1940"/>
                <a:gd name="T75" fmla="*/ 2561 h 2563"/>
                <a:gd name="T76" fmla="*/ 915 w 1940"/>
                <a:gd name="T77" fmla="*/ 2549 h 2563"/>
                <a:gd name="T78" fmla="*/ 760 w 1940"/>
                <a:gd name="T79" fmla="*/ 2457 h 2563"/>
                <a:gd name="T80" fmla="*/ 615 w 1940"/>
                <a:gd name="T81" fmla="*/ 2349 h 2563"/>
                <a:gd name="T82" fmla="*/ 483 w 1940"/>
                <a:gd name="T83" fmla="*/ 2226 h 2563"/>
                <a:gd name="T84" fmla="*/ 364 w 1940"/>
                <a:gd name="T85" fmla="*/ 2090 h 2563"/>
                <a:gd name="T86" fmla="*/ 256 w 1940"/>
                <a:gd name="T87" fmla="*/ 1936 h 2563"/>
                <a:gd name="T88" fmla="*/ 166 w 1940"/>
                <a:gd name="T89" fmla="*/ 1771 h 2563"/>
                <a:gd name="T90" fmla="*/ 94 w 1940"/>
                <a:gd name="T91" fmla="*/ 1596 h 2563"/>
                <a:gd name="T92" fmla="*/ 43 w 1940"/>
                <a:gd name="T93" fmla="*/ 1415 h 2563"/>
                <a:gd name="T94" fmla="*/ 11 w 1940"/>
                <a:gd name="T95" fmla="*/ 1228 h 2563"/>
                <a:gd name="T96" fmla="*/ 0 w 1940"/>
                <a:gd name="T97" fmla="*/ 1038 h 2563"/>
                <a:gd name="T98" fmla="*/ 3 w 1940"/>
                <a:gd name="T99" fmla="*/ 343 h 2563"/>
                <a:gd name="T100" fmla="*/ 24 w 1940"/>
                <a:gd name="T101" fmla="*/ 297 h 2563"/>
                <a:gd name="T102" fmla="*/ 63 w 1940"/>
                <a:gd name="T103" fmla="*/ 264 h 2563"/>
                <a:gd name="T104" fmla="*/ 936 w 1940"/>
                <a:gd name="T105" fmla="*/ 4 h 2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40" h="2563">
                  <a:moveTo>
                    <a:pt x="970" y="160"/>
                  </a:moveTo>
                  <a:lnTo>
                    <a:pt x="160" y="398"/>
                  </a:lnTo>
                  <a:lnTo>
                    <a:pt x="160" y="1038"/>
                  </a:lnTo>
                  <a:lnTo>
                    <a:pt x="163" y="1132"/>
                  </a:lnTo>
                  <a:lnTo>
                    <a:pt x="171" y="1227"/>
                  </a:lnTo>
                  <a:lnTo>
                    <a:pt x="186" y="1321"/>
                  </a:lnTo>
                  <a:lnTo>
                    <a:pt x="205" y="1413"/>
                  </a:lnTo>
                  <a:lnTo>
                    <a:pt x="231" y="1504"/>
                  </a:lnTo>
                  <a:lnTo>
                    <a:pt x="263" y="1592"/>
                  </a:lnTo>
                  <a:lnTo>
                    <a:pt x="299" y="1679"/>
                  </a:lnTo>
                  <a:lnTo>
                    <a:pt x="340" y="1763"/>
                  </a:lnTo>
                  <a:lnTo>
                    <a:pt x="387" y="1845"/>
                  </a:lnTo>
                  <a:lnTo>
                    <a:pt x="439" y="1925"/>
                  </a:lnTo>
                  <a:lnTo>
                    <a:pt x="494" y="1997"/>
                  </a:lnTo>
                  <a:lnTo>
                    <a:pt x="551" y="2065"/>
                  </a:lnTo>
                  <a:lnTo>
                    <a:pt x="613" y="2131"/>
                  </a:lnTo>
                  <a:lnTo>
                    <a:pt x="679" y="2193"/>
                  </a:lnTo>
                  <a:lnTo>
                    <a:pt x="747" y="2250"/>
                  </a:lnTo>
                  <a:lnTo>
                    <a:pt x="818" y="2303"/>
                  </a:lnTo>
                  <a:lnTo>
                    <a:pt x="893" y="2353"/>
                  </a:lnTo>
                  <a:lnTo>
                    <a:pt x="970" y="2398"/>
                  </a:lnTo>
                  <a:lnTo>
                    <a:pt x="1047" y="2353"/>
                  </a:lnTo>
                  <a:lnTo>
                    <a:pt x="1122" y="2303"/>
                  </a:lnTo>
                  <a:lnTo>
                    <a:pt x="1194" y="2250"/>
                  </a:lnTo>
                  <a:lnTo>
                    <a:pt x="1262" y="2193"/>
                  </a:lnTo>
                  <a:lnTo>
                    <a:pt x="1327" y="2131"/>
                  </a:lnTo>
                  <a:lnTo>
                    <a:pt x="1389" y="2065"/>
                  </a:lnTo>
                  <a:lnTo>
                    <a:pt x="1447" y="1997"/>
                  </a:lnTo>
                  <a:lnTo>
                    <a:pt x="1500" y="1925"/>
                  </a:lnTo>
                  <a:lnTo>
                    <a:pt x="1554" y="1845"/>
                  </a:lnTo>
                  <a:lnTo>
                    <a:pt x="1600" y="1763"/>
                  </a:lnTo>
                  <a:lnTo>
                    <a:pt x="1642" y="1679"/>
                  </a:lnTo>
                  <a:lnTo>
                    <a:pt x="1678" y="1592"/>
                  </a:lnTo>
                  <a:lnTo>
                    <a:pt x="1709" y="1504"/>
                  </a:lnTo>
                  <a:lnTo>
                    <a:pt x="1734" y="1413"/>
                  </a:lnTo>
                  <a:lnTo>
                    <a:pt x="1755" y="1321"/>
                  </a:lnTo>
                  <a:lnTo>
                    <a:pt x="1770" y="1227"/>
                  </a:lnTo>
                  <a:lnTo>
                    <a:pt x="1778" y="1132"/>
                  </a:lnTo>
                  <a:lnTo>
                    <a:pt x="1780" y="1038"/>
                  </a:lnTo>
                  <a:lnTo>
                    <a:pt x="1780" y="398"/>
                  </a:lnTo>
                  <a:lnTo>
                    <a:pt x="970" y="160"/>
                  </a:lnTo>
                  <a:close/>
                  <a:moveTo>
                    <a:pt x="959" y="0"/>
                  </a:moveTo>
                  <a:lnTo>
                    <a:pt x="982" y="0"/>
                  </a:lnTo>
                  <a:lnTo>
                    <a:pt x="1004" y="4"/>
                  </a:lnTo>
                  <a:lnTo>
                    <a:pt x="1855" y="255"/>
                  </a:lnTo>
                  <a:lnTo>
                    <a:pt x="1878" y="264"/>
                  </a:lnTo>
                  <a:lnTo>
                    <a:pt x="1899" y="279"/>
                  </a:lnTo>
                  <a:lnTo>
                    <a:pt x="1916" y="297"/>
                  </a:lnTo>
                  <a:lnTo>
                    <a:pt x="1929" y="320"/>
                  </a:lnTo>
                  <a:lnTo>
                    <a:pt x="1938" y="343"/>
                  </a:lnTo>
                  <a:lnTo>
                    <a:pt x="1940" y="369"/>
                  </a:lnTo>
                  <a:lnTo>
                    <a:pt x="1940" y="1038"/>
                  </a:lnTo>
                  <a:lnTo>
                    <a:pt x="1938" y="1133"/>
                  </a:lnTo>
                  <a:lnTo>
                    <a:pt x="1929" y="1228"/>
                  </a:lnTo>
                  <a:lnTo>
                    <a:pt x="1916" y="1322"/>
                  </a:lnTo>
                  <a:lnTo>
                    <a:pt x="1898" y="1415"/>
                  </a:lnTo>
                  <a:lnTo>
                    <a:pt x="1875" y="1507"/>
                  </a:lnTo>
                  <a:lnTo>
                    <a:pt x="1846" y="1596"/>
                  </a:lnTo>
                  <a:lnTo>
                    <a:pt x="1813" y="1684"/>
                  </a:lnTo>
                  <a:lnTo>
                    <a:pt x="1775" y="1771"/>
                  </a:lnTo>
                  <a:lnTo>
                    <a:pt x="1732" y="1855"/>
                  </a:lnTo>
                  <a:lnTo>
                    <a:pt x="1684" y="1936"/>
                  </a:lnTo>
                  <a:lnTo>
                    <a:pt x="1631" y="2016"/>
                  </a:lnTo>
                  <a:lnTo>
                    <a:pt x="1577" y="2090"/>
                  </a:lnTo>
                  <a:lnTo>
                    <a:pt x="1519" y="2159"/>
                  </a:lnTo>
                  <a:lnTo>
                    <a:pt x="1458" y="2226"/>
                  </a:lnTo>
                  <a:lnTo>
                    <a:pt x="1393" y="2289"/>
                  </a:lnTo>
                  <a:lnTo>
                    <a:pt x="1325" y="2349"/>
                  </a:lnTo>
                  <a:lnTo>
                    <a:pt x="1255" y="2404"/>
                  </a:lnTo>
                  <a:lnTo>
                    <a:pt x="1181" y="2457"/>
                  </a:lnTo>
                  <a:lnTo>
                    <a:pt x="1104" y="2505"/>
                  </a:lnTo>
                  <a:lnTo>
                    <a:pt x="1026" y="2549"/>
                  </a:lnTo>
                  <a:lnTo>
                    <a:pt x="1008" y="2557"/>
                  </a:lnTo>
                  <a:lnTo>
                    <a:pt x="990" y="2561"/>
                  </a:lnTo>
                  <a:lnTo>
                    <a:pt x="970" y="2563"/>
                  </a:lnTo>
                  <a:lnTo>
                    <a:pt x="951" y="2561"/>
                  </a:lnTo>
                  <a:lnTo>
                    <a:pt x="933" y="2557"/>
                  </a:lnTo>
                  <a:lnTo>
                    <a:pt x="915" y="2549"/>
                  </a:lnTo>
                  <a:lnTo>
                    <a:pt x="836" y="2505"/>
                  </a:lnTo>
                  <a:lnTo>
                    <a:pt x="760" y="2457"/>
                  </a:lnTo>
                  <a:lnTo>
                    <a:pt x="686" y="2404"/>
                  </a:lnTo>
                  <a:lnTo>
                    <a:pt x="615" y="2349"/>
                  </a:lnTo>
                  <a:lnTo>
                    <a:pt x="548" y="2289"/>
                  </a:lnTo>
                  <a:lnTo>
                    <a:pt x="483" y="2226"/>
                  </a:lnTo>
                  <a:lnTo>
                    <a:pt x="421" y="2159"/>
                  </a:lnTo>
                  <a:lnTo>
                    <a:pt x="364" y="2090"/>
                  </a:lnTo>
                  <a:lnTo>
                    <a:pt x="310" y="2016"/>
                  </a:lnTo>
                  <a:lnTo>
                    <a:pt x="256" y="1936"/>
                  </a:lnTo>
                  <a:lnTo>
                    <a:pt x="209" y="1855"/>
                  </a:lnTo>
                  <a:lnTo>
                    <a:pt x="166" y="1771"/>
                  </a:lnTo>
                  <a:lnTo>
                    <a:pt x="128" y="1684"/>
                  </a:lnTo>
                  <a:lnTo>
                    <a:pt x="94" y="1596"/>
                  </a:lnTo>
                  <a:lnTo>
                    <a:pt x="66" y="1507"/>
                  </a:lnTo>
                  <a:lnTo>
                    <a:pt x="43" y="1415"/>
                  </a:lnTo>
                  <a:lnTo>
                    <a:pt x="24" y="1322"/>
                  </a:lnTo>
                  <a:lnTo>
                    <a:pt x="11" y="1228"/>
                  </a:lnTo>
                  <a:lnTo>
                    <a:pt x="3" y="1133"/>
                  </a:lnTo>
                  <a:lnTo>
                    <a:pt x="0" y="1038"/>
                  </a:lnTo>
                  <a:lnTo>
                    <a:pt x="0" y="369"/>
                  </a:lnTo>
                  <a:lnTo>
                    <a:pt x="3" y="343"/>
                  </a:lnTo>
                  <a:lnTo>
                    <a:pt x="12" y="320"/>
                  </a:lnTo>
                  <a:lnTo>
                    <a:pt x="24" y="297"/>
                  </a:lnTo>
                  <a:lnTo>
                    <a:pt x="41" y="279"/>
                  </a:lnTo>
                  <a:lnTo>
                    <a:pt x="63" y="264"/>
                  </a:lnTo>
                  <a:lnTo>
                    <a:pt x="86" y="255"/>
                  </a:lnTo>
                  <a:lnTo>
                    <a:pt x="936" y="4"/>
                  </a:lnTo>
                  <a:lnTo>
                    <a:pt x="9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68" name="Group 67"/>
          <p:cNvGrpSpPr/>
          <p:nvPr/>
        </p:nvGrpSpPr>
        <p:grpSpPr>
          <a:xfrm>
            <a:off x="3578771" y="1977703"/>
            <a:ext cx="334963" cy="557212"/>
            <a:chOff x="3584575" y="2687638"/>
            <a:chExt cx="334963" cy="557212"/>
          </a:xfrm>
          <a:solidFill>
            <a:srgbClr val="0095D9"/>
          </a:solidFill>
        </p:grpSpPr>
        <p:sp>
          <p:nvSpPr>
            <p:cNvPr id="69" name="Freeform 148"/>
            <p:cNvSpPr>
              <a:spLocks noEditPoints="1"/>
            </p:cNvSpPr>
            <p:nvPr/>
          </p:nvSpPr>
          <p:spPr bwMode="auto">
            <a:xfrm>
              <a:off x="3721100" y="3143250"/>
              <a:ext cx="61913" cy="61912"/>
            </a:xfrm>
            <a:custGeom>
              <a:avLst/>
              <a:gdLst>
                <a:gd name="T0" fmla="*/ 194 w 389"/>
                <a:gd name="T1" fmla="*/ 135 h 389"/>
                <a:gd name="T2" fmla="*/ 175 w 389"/>
                <a:gd name="T3" fmla="*/ 138 h 389"/>
                <a:gd name="T4" fmla="*/ 159 w 389"/>
                <a:gd name="T5" fmla="*/ 146 h 389"/>
                <a:gd name="T6" fmla="*/ 147 w 389"/>
                <a:gd name="T7" fmla="*/ 159 h 389"/>
                <a:gd name="T8" fmla="*/ 138 w 389"/>
                <a:gd name="T9" fmla="*/ 175 h 389"/>
                <a:gd name="T10" fmla="*/ 135 w 389"/>
                <a:gd name="T11" fmla="*/ 194 h 389"/>
                <a:gd name="T12" fmla="*/ 138 w 389"/>
                <a:gd name="T13" fmla="*/ 213 h 389"/>
                <a:gd name="T14" fmla="*/ 147 w 389"/>
                <a:gd name="T15" fmla="*/ 229 h 389"/>
                <a:gd name="T16" fmla="*/ 159 w 389"/>
                <a:gd name="T17" fmla="*/ 242 h 389"/>
                <a:gd name="T18" fmla="*/ 175 w 389"/>
                <a:gd name="T19" fmla="*/ 251 h 389"/>
                <a:gd name="T20" fmla="*/ 194 w 389"/>
                <a:gd name="T21" fmla="*/ 254 h 389"/>
                <a:gd name="T22" fmla="*/ 214 w 389"/>
                <a:gd name="T23" fmla="*/ 251 h 389"/>
                <a:gd name="T24" fmla="*/ 229 w 389"/>
                <a:gd name="T25" fmla="*/ 242 h 389"/>
                <a:gd name="T26" fmla="*/ 243 w 389"/>
                <a:gd name="T27" fmla="*/ 229 h 389"/>
                <a:gd name="T28" fmla="*/ 252 w 389"/>
                <a:gd name="T29" fmla="*/ 213 h 389"/>
                <a:gd name="T30" fmla="*/ 255 w 389"/>
                <a:gd name="T31" fmla="*/ 194 h 389"/>
                <a:gd name="T32" fmla="*/ 252 w 389"/>
                <a:gd name="T33" fmla="*/ 175 h 389"/>
                <a:gd name="T34" fmla="*/ 243 w 389"/>
                <a:gd name="T35" fmla="*/ 159 h 389"/>
                <a:gd name="T36" fmla="*/ 229 w 389"/>
                <a:gd name="T37" fmla="*/ 146 h 389"/>
                <a:gd name="T38" fmla="*/ 214 w 389"/>
                <a:gd name="T39" fmla="*/ 138 h 389"/>
                <a:gd name="T40" fmla="*/ 194 w 389"/>
                <a:gd name="T41" fmla="*/ 135 h 389"/>
                <a:gd name="T42" fmla="*/ 194 w 389"/>
                <a:gd name="T43" fmla="*/ 0 h 389"/>
                <a:gd name="T44" fmla="*/ 229 w 389"/>
                <a:gd name="T45" fmla="*/ 3 h 389"/>
                <a:gd name="T46" fmla="*/ 262 w 389"/>
                <a:gd name="T47" fmla="*/ 11 h 389"/>
                <a:gd name="T48" fmla="*/ 293 w 389"/>
                <a:gd name="T49" fmla="*/ 26 h 389"/>
                <a:gd name="T50" fmla="*/ 320 w 389"/>
                <a:gd name="T51" fmla="*/ 45 h 389"/>
                <a:gd name="T52" fmla="*/ 343 w 389"/>
                <a:gd name="T53" fmla="*/ 69 h 389"/>
                <a:gd name="T54" fmla="*/ 362 w 389"/>
                <a:gd name="T55" fmla="*/ 96 h 389"/>
                <a:gd name="T56" fmla="*/ 377 w 389"/>
                <a:gd name="T57" fmla="*/ 126 h 389"/>
                <a:gd name="T58" fmla="*/ 386 w 389"/>
                <a:gd name="T59" fmla="*/ 159 h 389"/>
                <a:gd name="T60" fmla="*/ 389 w 389"/>
                <a:gd name="T61" fmla="*/ 194 h 389"/>
                <a:gd name="T62" fmla="*/ 386 w 389"/>
                <a:gd name="T63" fmla="*/ 229 h 389"/>
                <a:gd name="T64" fmla="*/ 377 w 389"/>
                <a:gd name="T65" fmla="*/ 262 h 389"/>
                <a:gd name="T66" fmla="*/ 362 w 389"/>
                <a:gd name="T67" fmla="*/ 292 h 389"/>
                <a:gd name="T68" fmla="*/ 343 w 389"/>
                <a:gd name="T69" fmla="*/ 320 h 389"/>
                <a:gd name="T70" fmla="*/ 320 w 389"/>
                <a:gd name="T71" fmla="*/ 343 h 389"/>
                <a:gd name="T72" fmla="*/ 293 w 389"/>
                <a:gd name="T73" fmla="*/ 362 h 389"/>
                <a:gd name="T74" fmla="*/ 262 w 389"/>
                <a:gd name="T75" fmla="*/ 377 h 389"/>
                <a:gd name="T76" fmla="*/ 229 w 389"/>
                <a:gd name="T77" fmla="*/ 386 h 389"/>
                <a:gd name="T78" fmla="*/ 194 w 389"/>
                <a:gd name="T79" fmla="*/ 389 h 389"/>
                <a:gd name="T80" fmla="*/ 159 w 389"/>
                <a:gd name="T81" fmla="*/ 386 h 389"/>
                <a:gd name="T82" fmla="*/ 126 w 389"/>
                <a:gd name="T83" fmla="*/ 377 h 389"/>
                <a:gd name="T84" fmla="*/ 97 w 389"/>
                <a:gd name="T85" fmla="*/ 362 h 389"/>
                <a:gd name="T86" fmla="*/ 69 w 389"/>
                <a:gd name="T87" fmla="*/ 343 h 389"/>
                <a:gd name="T88" fmla="*/ 46 w 389"/>
                <a:gd name="T89" fmla="*/ 320 h 389"/>
                <a:gd name="T90" fmla="*/ 26 w 389"/>
                <a:gd name="T91" fmla="*/ 292 h 389"/>
                <a:gd name="T92" fmla="*/ 13 w 389"/>
                <a:gd name="T93" fmla="*/ 262 h 389"/>
                <a:gd name="T94" fmla="*/ 3 w 389"/>
                <a:gd name="T95" fmla="*/ 229 h 389"/>
                <a:gd name="T96" fmla="*/ 0 w 389"/>
                <a:gd name="T97" fmla="*/ 194 h 389"/>
                <a:gd name="T98" fmla="*/ 3 w 389"/>
                <a:gd name="T99" fmla="*/ 159 h 389"/>
                <a:gd name="T100" fmla="*/ 13 w 389"/>
                <a:gd name="T101" fmla="*/ 126 h 389"/>
                <a:gd name="T102" fmla="*/ 26 w 389"/>
                <a:gd name="T103" fmla="*/ 96 h 389"/>
                <a:gd name="T104" fmla="*/ 46 w 389"/>
                <a:gd name="T105" fmla="*/ 69 h 389"/>
                <a:gd name="T106" fmla="*/ 69 w 389"/>
                <a:gd name="T107" fmla="*/ 45 h 389"/>
                <a:gd name="T108" fmla="*/ 97 w 389"/>
                <a:gd name="T109" fmla="*/ 26 h 389"/>
                <a:gd name="T110" fmla="*/ 126 w 389"/>
                <a:gd name="T111" fmla="*/ 11 h 389"/>
                <a:gd name="T112" fmla="*/ 159 w 389"/>
                <a:gd name="T113" fmla="*/ 3 h 389"/>
                <a:gd name="T114" fmla="*/ 194 w 389"/>
                <a:gd name="T115" fmla="*/ 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9" h="389">
                  <a:moveTo>
                    <a:pt x="194" y="135"/>
                  </a:moveTo>
                  <a:lnTo>
                    <a:pt x="175" y="138"/>
                  </a:lnTo>
                  <a:lnTo>
                    <a:pt x="159" y="146"/>
                  </a:lnTo>
                  <a:lnTo>
                    <a:pt x="147" y="159"/>
                  </a:lnTo>
                  <a:lnTo>
                    <a:pt x="138" y="175"/>
                  </a:lnTo>
                  <a:lnTo>
                    <a:pt x="135" y="194"/>
                  </a:lnTo>
                  <a:lnTo>
                    <a:pt x="138" y="213"/>
                  </a:lnTo>
                  <a:lnTo>
                    <a:pt x="147" y="229"/>
                  </a:lnTo>
                  <a:lnTo>
                    <a:pt x="159" y="242"/>
                  </a:lnTo>
                  <a:lnTo>
                    <a:pt x="175" y="251"/>
                  </a:lnTo>
                  <a:lnTo>
                    <a:pt x="194" y="254"/>
                  </a:lnTo>
                  <a:lnTo>
                    <a:pt x="214" y="251"/>
                  </a:lnTo>
                  <a:lnTo>
                    <a:pt x="229" y="242"/>
                  </a:lnTo>
                  <a:lnTo>
                    <a:pt x="243" y="229"/>
                  </a:lnTo>
                  <a:lnTo>
                    <a:pt x="252" y="213"/>
                  </a:lnTo>
                  <a:lnTo>
                    <a:pt x="255" y="194"/>
                  </a:lnTo>
                  <a:lnTo>
                    <a:pt x="252" y="175"/>
                  </a:lnTo>
                  <a:lnTo>
                    <a:pt x="243" y="159"/>
                  </a:lnTo>
                  <a:lnTo>
                    <a:pt x="229" y="146"/>
                  </a:lnTo>
                  <a:lnTo>
                    <a:pt x="214" y="138"/>
                  </a:lnTo>
                  <a:lnTo>
                    <a:pt x="194" y="135"/>
                  </a:lnTo>
                  <a:close/>
                  <a:moveTo>
                    <a:pt x="194" y="0"/>
                  </a:moveTo>
                  <a:lnTo>
                    <a:pt x="229" y="3"/>
                  </a:lnTo>
                  <a:lnTo>
                    <a:pt x="262" y="11"/>
                  </a:lnTo>
                  <a:lnTo>
                    <a:pt x="293" y="26"/>
                  </a:lnTo>
                  <a:lnTo>
                    <a:pt x="320" y="45"/>
                  </a:lnTo>
                  <a:lnTo>
                    <a:pt x="343" y="69"/>
                  </a:lnTo>
                  <a:lnTo>
                    <a:pt x="362" y="96"/>
                  </a:lnTo>
                  <a:lnTo>
                    <a:pt x="377" y="126"/>
                  </a:lnTo>
                  <a:lnTo>
                    <a:pt x="386" y="159"/>
                  </a:lnTo>
                  <a:lnTo>
                    <a:pt x="389" y="194"/>
                  </a:lnTo>
                  <a:lnTo>
                    <a:pt x="386" y="229"/>
                  </a:lnTo>
                  <a:lnTo>
                    <a:pt x="377" y="262"/>
                  </a:lnTo>
                  <a:lnTo>
                    <a:pt x="362" y="292"/>
                  </a:lnTo>
                  <a:lnTo>
                    <a:pt x="343" y="320"/>
                  </a:lnTo>
                  <a:lnTo>
                    <a:pt x="320" y="343"/>
                  </a:lnTo>
                  <a:lnTo>
                    <a:pt x="293" y="362"/>
                  </a:lnTo>
                  <a:lnTo>
                    <a:pt x="262" y="377"/>
                  </a:lnTo>
                  <a:lnTo>
                    <a:pt x="229" y="386"/>
                  </a:lnTo>
                  <a:lnTo>
                    <a:pt x="194" y="389"/>
                  </a:lnTo>
                  <a:lnTo>
                    <a:pt x="159" y="386"/>
                  </a:lnTo>
                  <a:lnTo>
                    <a:pt x="126" y="377"/>
                  </a:lnTo>
                  <a:lnTo>
                    <a:pt x="97" y="362"/>
                  </a:lnTo>
                  <a:lnTo>
                    <a:pt x="69" y="343"/>
                  </a:lnTo>
                  <a:lnTo>
                    <a:pt x="46" y="320"/>
                  </a:lnTo>
                  <a:lnTo>
                    <a:pt x="26" y="292"/>
                  </a:lnTo>
                  <a:lnTo>
                    <a:pt x="13" y="262"/>
                  </a:lnTo>
                  <a:lnTo>
                    <a:pt x="3" y="229"/>
                  </a:lnTo>
                  <a:lnTo>
                    <a:pt x="0" y="194"/>
                  </a:lnTo>
                  <a:lnTo>
                    <a:pt x="3" y="159"/>
                  </a:lnTo>
                  <a:lnTo>
                    <a:pt x="13" y="126"/>
                  </a:lnTo>
                  <a:lnTo>
                    <a:pt x="26" y="96"/>
                  </a:lnTo>
                  <a:lnTo>
                    <a:pt x="46" y="69"/>
                  </a:lnTo>
                  <a:lnTo>
                    <a:pt x="69" y="45"/>
                  </a:lnTo>
                  <a:lnTo>
                    <a:pt x="97" y="26"/>
                  </a:lnTo>
                  <a:lnTo>
                    <a:pt x="126" y="11"/>
                  </a:lnTo>
                  <a:lnTo>
                    <a:pt x="159" y="3"/>
                  </a:lnTo>
                  <a:lnTo>
                    <a:pt x="1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0" name="Freeform 149"/>
            <p:cNvSpPr>
              <a:spLocks/>
            </p:cNvSpPr>
            <p:nvPr/>
          </p:nvSpPr>
          <p:spPr bwMode="auto">
            <a:xfrm>
              <a:off x="3736975" y="2732088"/>
              <a:ext cx="76200" cy="22225"/>
            </a:xfrm>
            <a:custGeom>
              <a:avLst/>
              <a:gdLst>
                <a:gd name="T0" fmla="*/ 71 w 487"/>
                <a:gd name="T1" fmla="*/ 0 h 142"/>
                <a:gd name="T2" fmla="*/ 416 w 487"/>
                <a:gd name="T3" fmla="*/ 0 h 142"/>
                <a:gd name="T4" fmla="*/ 434 w 487"/>
                <a:gd name="T5" fmla="*/ 2 h 142"/>
                <a:gd name="T6" fmla="*/ 451 w 487"/>
                <a:gd name="T7" fmla="*/ 9 h 142"/>
                <a:gd name="T8" fmla="*/ 466 w 487"/>
                <a:gd name="T9" fmla="*/ 20 h 142"/>
                <a:gd name="T10" fmla="*/ 477 w 487"/>
                <a:gd name="T11" fmla="*/ 35 h 142"/>
                <a:gd name="T12" fmla="*/ 484 w 487"/>
                <a:gd name="T13" fmla="*/ 52 h 142"/>
                <a:gd name="T14" fmla="*/ 487 w 487"/>
                <a:gd name="T15" fmla="*/ 71 h 142"/>
                <a:gd name="T16" fmla="*/ 484 w 487"/>
                <a:gd name="T17" fmla="*/ 89 h 142"/>
                <a:gd name="T18" fmla="*/ 477 w 487"/>
                <a:gd name="T19" fmla="*/ 106 h 142"/>
                <a:gd name="T20" fmla="*/ 466 w 487"/>
                <a:gd name="T21" fmla="*/ 121 h 142"/>
                <a:gd name="T22" fmla="*/ 451 w 487"/>
                <a:gd name="T23" fmla="*/ 132 h 142"/>
                <a:gd name="T24" fmla="*/ 434 w 487"/>
                <a:gd name="T25" fmla="*/ 139 h 142"/>
                <a:gd name="T26" fmla="*/ 416 w 487"/>
                <a:gd name="T27" fmla="*/ 142 h 142"/>
                <a:gd name="T28" fmla="*/ 71 w 487"/>
                <a:gd name="T29" fmla="*/ 142 h 142"/>
                <a:gd name="T30" fmla="*/ 52 w 487"/>
                <a:gd name="T31" fmla="*/ 139 h 142"/>
                <a:gd name="T32" fmla="*/ 35 w 487"/>
                <a:gd name="T33" fmla="*/ 132 h 142"/>
                <a:gd name="T34" fmla="*/ 20 w 487"/>
                <a:gd name="T35" fmla="*/ 121 h 142"/>
                <a:gd name="T36" fmla="*/ 9 w 487"/>
                <a:gd name="T37" fmla="*/ 106 h 142"/>
                <a:gd name="T38" fmla="*/ 2 w 487"/>
                <a:gd name="T39" fmla="*/ 89 h 142"/>
                <a:gd name="T40" fmla="*/ 0 w 487"/>
                <a:gd name="T41" fmla="*/ 71 h 142"/>
                <a:gd name="T42" fmla="*/ 2 w 487"/>
                <a:gd name="T43" fmla="*/ 52 h 142"/>
                <a:gd name="T44" fmla="*/ 9 w 487"/>
                <a:gd name="T45" fmla="*/ 35 h 142"/>
                <a:gd name="T46" fmla="*/ 20 w 487"/>
                <a:gd name="T47" fmla="*/ 20 h 142"/>
                <a:gd name="T48" fmla="*/ 35 w 487"/>
                <a:gd name="T49" fmla="*/ 9 h 142"/>
                <a:gd name="T50" fmla="*/ 52 w 487"/>
                <a:gd name="T51" fmla="*/ 2 h 142"/>
                <a:gd name="T52" fmla="*/ 71 w 487"/>
                <a:gd name="T5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7" h="142">
                  <a:moveTo>
                    <a:pt x="71" y="0"/>
                  </a:moveTo>
                  <a:lnTo>
                    <a:pt x="416" y="0"/>
                  </a:lnTo>
                  <a:lnTo>
                    <a:pt x="434" y="2"/>
                  </a:lnTo>
                  <a:lnTo>
                    <a:pt x="451" y="9"/>
                  </a:lnTo>
                  <a:lnTo>
                    <a:pt x="466" y="20"/>
                  </a:lnTo>
                  <a:lnTo>
                    <a:pt x="477" y="35"/>
                  </a:lnTo>
                  <a:lnTo>
                    <a:pt x="484" y="52"/>
                  </a:lnTo>
                  <a:lnTo>
                    <a:pt x="487" y="71"/>
                  </a:lnTo>
                  <a:lnTo>
                    <a:pt x="484" y="89"/>
                  </a:lnTo>
                  <a:lnTo>
                    <a:pt x="477" y="106"/>
                  </a:lnTo>
                  <a:lnTo>
                    <a:pt x="466" y="121"/>
                  </a:lnTo>
                  <a:lnTo>
                    <a:pt x="451" y="132"/>
                  </a:lnTo>
                  <a:lnTo>
                    <a:pt x="434" y="139"/>
                  </a:lnTo>
                  <a:lnTo>
                    <a:pt x="416" y="142"/>
                  </a:lnTo>
                  <a:lnTo>
                    <a:pt x="71" y="142"/>
                  </a:lnTo>
                  <a:lnTo>
                    <a:pt x="52" y="139"/>
                  </a:lnTo>
                  <a:lnTo>
                    <a:pt x="35" y="132"/>
                  </a:lnTo>
                  <a:lnTo>
                    <a:pt x="20" y="121"/>
                  </a:lnTo>
                  <a:lnTo>
                    <a:pt x="9" y="106"/>
                  </a:lnTo>
                  <a:lnTo>
                    <a:pt x="2" y="89"/>
                  </a:lnTo>
                  <a:lnTo>
                    <a:pt x="0" y="71"/>
                  </a:lnTo>
                  <a:lnTo>
                    <a:pt x="2" y="52"/>
                  </a:lnTo>
                  <a:lnTo>
                    <a:pt x="9" y="35"/>
                  </a:lnTo>
                  <a:lnTo>
                    <a:pt x="20" y="20"/>
                  </a:lnTo>
                  <a:lnTo>
                    <a:pt x="35" y="9"/>
                  </a:lnTo>
                  <a:lnTo>
                    <a:pt x="52" y="2"/>
                  </a:lnTo>
                  <a:lnTo>
                    <a:pt x="7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1" name="Freeform 150"/>
            <p:cNvSpPr>
              <a:spLocks/>
            </p:cNvSpPr>
            <p:nvPr/>
          </p:nvSpPr>
          <p:spPr bwMode="auto">
            <a:xfrm>
              <a:off x="3700463" y="2732088"/>
              <a:ext cx="23813" cy="23812"/>
            </a:xfrm>
            <a:custGeom>
              <a:avLst/>
              <a:gdLst>
                <a:gd name="T0" fmla="*/ 74 w 148"/>
                <a:gd name="T1" fmla="*/ 0 h 150"/>
                <a:gd name="T2" fmla="*/ 94 w 148"/>
                <a:gd name="T3" fmla="*/ 4 h 150"/>
                <a:gd name="T4" fmla="*/ 112 w 148"/>
                <a:gd name="T5" fmla="*/ 11 h 150"/>
                <a:gd name="T6" fmla="*/ 127 w 148"/>
                <a:gd name="T7" fmla="*/ 23 h 150"/>
                <a:gd name="T8" fmla="*/ 139 w 148"/>
                <a:gd name="T9" fmla="*/ 38 h 150"/>
                <a:gd name="T10" fmla="*/ 146 w 148"/>
                <a:gd name="T11" fmla="*/ 56 h 150"/>
                <a:gd name="T12" fmla="*/ 148 w 148"/>
                <a:gd name="T13" fmla="*/ 75 h 150"/>
                <a:gd name="T14" fmla="*/ 146 w 148"/>
                <a:gd name="T15" fmla="*/ 95 h 150"/>
                <a:gd name="T16" fmla="*/ 139 w 148"/>
                <a:gd name="T17" fmla="*/ 113 h 150"/>
                <a:gd name="T18" fmla="*/ 127 w 148"/>
                <a:gd name="T19" fmla="*/ 128 h 150"/>
                <a:gd name="T20" fmla="*/ 112 w 148"/>
                <a:gd name="T21" fmla="*/ 140 h 150"/>
                <a:gd name="T22" fmla="*/ 94 w 148"/>
                <a:gd name="T23" fmla="*/ 147 h 150"/>
                <a:gd name="T24" fmla="*/ 74 w 148"/>
                <a:gd name="T25" fmla="*/ 150 h 150"/>
                <a:gd name="T26" fmla="*/ 55 w 148"/>
                <a:gd name="T27" fmla="*/ 147 h 150"/>
                <a:gd name="T28" fmla="*/ 37 w 148"/>
                <a:gd name="T29" fmla="*/ 140 h 150"/>
                <a:gd name="T30" fmla="*/ 22 w 148"/>
                <a:gd name="T31" fmla="*/ 128 h 150"/>
                <a:gd name="T32" fmla="*/ 10 w 148"/>
                <a:gd name="T33" fmla="*/ 113 h 150"/>
                <a:gd name="T34" fmla="*/ 2 w 148"/>
                <a:gd name="T35" fmla="*/ 95 h 150"/>
                <a:gd name="T36" fmla="*/ 0 w 148"/>
                <a:gd name="T37" fmla="*/ 75 h 150"/>
                <a:gd name="T38" fmla="*/ 2 w 148"/>
                <a:gd name="T39" fmla="*/ 56 h 150"/>
                <a:gd name="T40" fmla="*/ 10 w 148"/>
                <a:gd name="T41" fmla="*/ 38 h 150"/>
                <a:gd name="T42" fmla="*/ 22 w 148"/>
                <a:gd name="T43" fmla="*/ 23 h 150"/>
                <a:gd name="T44" fmla="*/ 37 w 148"/>
                <a:gd name="T45" fmla="*/ 11 h 150"/>
                <a:gd name="T46" fmla="*/ 55 w 148"/>
                <a:gd name="T47" fmla="*/ 4 h 150"/>
                <a:gd name="T48" fmla="*/ 74 w 148"/>
                <a:gd name="T4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8" h="150">
                  <a:moveTo>
                    <a:pt x="74" y="0"/>
                  </a:moveTo>
                  <a:lnTo>
                    <a:pt x="94" y="4"/>
                  </a:lnTo>
                  <a:lnTo>
                    <a:pt x="112" y="11"/>
                  </a:lnTo>
                  <a:lnTo>
                    <a:pt x="127" y="23"/>
                  </a:lnTo>
                  <a:lnTo>
                    <a:pt x="139" y="38"/>
                  </a:lnTo>
                  <a:lnTo>
                    <a:pt x="146" y="56"/>
                  </a:lnTo>
                  <a:lnTo>
                    <a:pt x="148" y="75"/>
                  </a:lnTo>
                  <a:lnTo>
                    <a:pt x="146" y="95"/>
                  </a:lnTo>
                  <a:lnTo>
                    <a:pt x="139" y="113"/>
                  </a:lnTo>
                  <a:lnTo>
                    <a:pt x="127" y="128"/>
                  </a:lnTo>
                  <a:lnTo>
                    <a:pt x="112" y="140"/>
                  </a:lnTo>
                  <a:lnTo>
                    <a:pt x="94" y="147"/>
                  </a:lnTo>
                  <a:lnTo>
                    <a:pt x="74" y="150"/>
                  </a:lnTo>
                  <a:lnTo>
                    <a:pt x="55" y="147"/>
                  </a:lnTo>
                  <a:lnTo>
                    <a:pt x="37" y="140"/>
                  </a:lnTo>
                  <a:lnTo>
                    <a:pt x="22" y="128"/>
                  </a:lnTo>
                  <a:lnTo>
                    <a:pt x="10" y="113"/>
                  </a:lnTo>
                  <a:lnTo>
                    <a:pt x="2" y="95"/>
                  </a:lnTo>
                  <a:lnTo>
                    <a:pt x="0" y="75"/>
                  </a:lnTo>
                  <a:lnTo>
                    <a:pt x="2" y="56"/>
                  </a:lnTo>
                  <a:lnTo>
                    <a:pt x="10" y="38"/>
                  </a:lnTo>
                  <a:lnTo>
                    <a:pt x="22" y="23"/>
                  </a:lnTo>
                  <a:lnTo>
                    <a:pt x="37" y="11"/>
                  </a:lnTo>
                  <a:lnTo>
                    <a:pt x="55" y="4"/>
                  </a:lnTo>
                  <a:lnTo>
                    <a:pt x="7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2" name="Freeform 151"/>
            <p:cNvSpPr>
              <a:spLocks noEditPoints="1"/>
            </p:cNvSpPr>
            <p:nvPr/>
          </p:nvSpPr>
          <p:spPr bwMode="auto">
            <a:xfrm>
              <a:off x="3584575" y="2687638"/>
              <a:ext cx="334963" cy="557212"/>
            </a:xfrm>
            <a:custGeom>
              <a:avLst/>
              <a:gdLst>
                <a:gd name="T0" fmla="*/ 205 w 2109"/>
                <a:gd name="T1" fmla="*/ 152 h 3510"/>
                <a:gd name="T2" fmla="*/ 172 w 2109"/>
                <a:gd name="T3" fmla="*/ 172 h 3510"/>
                <a:gd name="T4" fmla="*/ 153 w 2109"/>
                <a:gd name="T5" fmla="*/ 205 h 3510"/>
                <a:gd name="T6" fmla="*/ 150 w 2109"/>
                <a:gd name="T7" fmla="*/ 3286 h 3510"/>
                <a:gd name="T8" fmla="*/ 160 w 2109"/>
                <a:gd name="T9" fmla="*/ 3323 h 3510"/>
                <a:gd name="T10" fmla="*/ 187 w 2109"/>
                <a:gd name="T11" fmla="*/ 3350 h 3510"/>
                <a:gd name="T12" fmla="*/ 225 w 2109"/>
                <a:gd name="T13" fmla="*/ 3360 h 3510"/>
                <a:gd name="T14" fmla="*/ 1904 w 2109"/>
                <a:gd name="T15" fmla="*/ 3358 h 3510"/>
                <a:gd name="T16" fmla="*/ 1938 w 2109"/>
                <a:gd name="T17" fmla="*/ 3338 h 3510"/>
                <a:gd name="T18" fmla="*/ 1957 w 2109"/>
                <a:gd name="T19" fmla="*/ 3305 h 3510"/>
                <a:gd name="T20" fmla="*/ 1959 w 2109"/>
                <a:gd name="T21" fmla="*/ 224 h 3510"/>
                <a:gd name="T22" fmla="*/ 1949 w 2109"/>
                <a:gd name="T23" fmla="*/ 187 h 3510"/>
                <a:gd name="T24" fmla="*/ 1922 w 2109"/>
                <a:gd name="T25" fmla="*/ 161 h 3510"/>
                <a:gd name="T26" fmla="*/ 1885 w 2109"/>
                <a:gd name="T27" fmla="*/ 150 h 3510"/>
                <a:gd name="T28" fmla="*/ 225 w 2109"/>
                <a:gd name="T29" fmla="*/ 0 h 3510"/>
                <a:gd name="T30" fmla="*/ 1921 w 2109"/>
                <a:gd name="T31" fmla="*/ 3 h 3510"/>
                <a:gd name="T32" fmla="*/ 1988 w 2109"/>
                <a:gd name="T33" fmla="*/ 26 h 3510"/>
                <a:gd name="T34" fmla="*/ 2043 w 2109"/>
                <a:gd name="T35" fmla="*/ 66 h 3510"/>
                <a:gd name="T36" fmla="*/ 2083 w 2109"/>
                <a:gd name="T37" fmla="*/ 121 h 3510"/>
                <a:gd name="T38" fmla="*/ 2106 w 2109"/>
                <a:gd name="T39" fmla="*/ 188 h 3510"/>
                <a:gd name="T40" fmla="*/ 2109 w 2109"/>
                <a:gd name="T41" fmla="*/ 3286 h 3510"/>
                <a:gd name="T42" fmla="*/ 2097 w 2109"/>
                <a:gd name="T43" fmla="*/ 3356 h 3510"/>
                <a:gd name="T44" fmla="*/ 2065 w 2109"/>
                <a:gd name="T45" fmla="*/ 3417 h 3510"/>
                <a:gd name="T46" fmla="*/ 2017 w 2109"/>
                <a:gd name="T47" fmla="*/ 3466 h 3510"/>
                <a:gd name="T48" fmla="*/ 1956 w 2109"/>
                <a:gd name="T49" fmla="*/ 3498 h 3510"/>
                <a:gd name="T50" fmla="*/ 1885 w 2109"/>
                <a:gd name="T51" fmla="*/ 3510 h 3510"/>
                <a:gd name="T52" fmla="*/ 188 w 2109"/>
                <a:gd name="T53" fmla="*/ 3507 h 3510"/>
                <a:gd name="T54" fmla="*/ 122 w 2109"/>
                <a:gd name="T55" fmla="*/ 3484 h 3510"/>
                <a:gd name="T56" fmla="*/ 66 w 2109"/>
                <a:gd name="T57" fmla="*/ 3444 h 3510"/>
                <a:gd name="T58" fmla="*/ 25 w 2109"/>
                <a:gd name="T59" fmla="*/ 3389 h 3510"/>
                <a:gd name="T60" fmla="*/ 3 w 2109"/>
                <a:gd name="T61" fmla="*/ 3322 h 3510"/>
                <a:gd name="T62" fmla="*/ 0 w 2109"/>
                <a:gd name="T63" fmla="*/ 224 h 3510"/>
                <a:gd name="T64" fmla="*/ 12 w 2109"/>
                <a:gd name="T65" fmla="*/ 154 h 3510"/>
                <a:gd name="T66" fmla="*/ 44 w 2109"/>
                <a:gd name="T67" fmla="*/ 93 h 3510"/>
                <a:gd name="T68" fmla="*/ 92 w 2109"/>
                <a:gd name="T69" fmla="*/ 44 h 3510"/>
                <a:gd name="T70" fmla="*/ 154 w 2109"/>
                <a:gd name="T71" fmla="*/ 12 h 3510"/>
                <a:gd name="T72" fmla="*/ 225 w 2109"/>
                <a:gd name="T73" fmla="*/ 0 h 3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09" h="3510">
                  <a:moveTo>
                    <a:pt x="225" y="150"/>
                  </a:moveTo>
                  <a:lnTo>
                    <a:pt x="205" y="152"/>
                  </a:lnTo>
                  <a:lnTo>
                    <a:pt x="187" y="161"/>
                  </a:lnTo>
                  <a:lnTo>
                    <a:pt x="172" y="172"/>
                  </a:lnTo>
                  <a:lnTo>
                    <a:pt x="160" y="187"/>
                  </a:lnTo>
                  <a:lnTo>
                    <a:pt x="153" y="205"/>
                  </a:lnTo>
                  <a:lnTo>
                    <a:pt x="150" y="224"/>
                  </a:lnTo>
                  <a:lnTo>
                    <a:pt x="150" y="3286"/>
                  </a:lnTo>
                  <a:lnTo>
                    <a:pt x="153" y="3305"/>
                  </a:lnTo>
                  <a:lnTo>
                    <a:pt x="160" y="3323"/>
                  </a:lnTo>
                  <a:lnTo>
                    <a:pt x="172" y="3338"/>
                  </a:lnTo>
                  <a:lnTo>
                    <a:pt x="187" y="3350"/>
                  </a:lnTo>
                  <a:lnTo>
                    <a:pt x="205" y="3358"/>
                  </a:lnTo>
                  <a:lnTo>
                    <a:pt x="225" y="3360"/>
                  </a:lnTo>
                  <a:lnTo>
                    <a:pt x="1885" y="3360"/>
                  </a:lnTo>
                  <a:lnTo>
                    <a:pt x="1904" y="3358"/>
                  </a:lnTo>
                  <a:lnTo>
                    <a:pt x="1922" y="3350"/>
                  </a:lnTo>
                  <a:lnTo>
                    <a:pt x="1938" y="3338"/>
                  </a:lnTo>
                  <a:lnTo>
                    <a:pt x="1949" y="3323"/>
                  </a:lnTo>
                  <a:lnTo>
                    <a:pt x="1957" y="3305"/>
                  </a:lnTo>
                  <a:lnTo>
                    <a:pt x="1959" y="3286"/>
                  </a:lnTo>
                  <a:lnTo>
                    <a:pt x="1959" y="224"/>
                  </a:lnTo>
                  <a:lnTo>
                    <a:pt x="1957" y="205"/>
                  </a:lnTo>
                  <a:lnTo>
                    <a:pt x="1949" y="187"/>
                  </a:lnTo>
                  <a:lnTo>
                    <a:pt x="1938" y="172"/>
                  </a:lnTo>
                  <a:lnTo>
                    <a:pt x="1922" y="161"/>
                  </a:lnTo>
                  <a:lnTo>
                    <a:pt x="1904" y="152"/>
                  </a:lnTo>
                  <a:lnTo>
                    <a:pt x="1885" y="150"/>
                  </a:lnTo>
                  <a:lnTo>
                    <a:pt x="225" y="150"/>
                  </a:lnTo>
                  <a:close/>
                  <a:moveTo>
                    <a:pt x="225" y="0"/>
                  </a:moveTo>
                  <a:lnTo>
                    <a:pt x="1885" y="0"/>
                  </a:lnTo>
                  <a:lnTo>
                    <a:pt x="1921" y="3"/>
                  </a:lnTo>
                  <a:lnTo>
                    <a:pt x="1956" y="12"/>
                  </a:lnTo>
                  <a:lnTo>
                    <a:pt x="1988" y="26"/>
                  </a:lnTo>
                  <a:lnTo>
                    <a:pt x="2017" y="44"/>
                  </a:lnTo>
                  <a:lnTo>
                    <a:pt x="2043" y="66"/>
                  </a:lnTo>
                  <a:lnTo>
                    <a:pt x="2065" y="93"/>
                  </a:lnTo>
                  <a:lnTo>
                    <a:pt x="2083" y="121"/>
                  </a:lnTo>
                  <a:lnTo>
                    <a:pt x="2097" y="154"/>
                  </a:lnTo>
                  <a:lnTo>
                    <a:pt x="2106" y="188"/>
                  </a:lnTo>
                  <a:lnTo>
                    <a:pt x="2109" y="224"/>
                  </a:lnTo>
                  <a:lnTo>
                    <a:pt x="2109" y="3286"/>
                  </a:lnTo>
                  <a:lnTo>
                    <a:pt x="2106" y="3322"/>
                  </a:lnTo>
                  <a:lnTo>
                    <a:pt x="2097" y="3356"/>
                  </a:lnTo>
                  <a:lnTo>
                    <a:pt x="2083" y="3389"/>
                  </a:lnTo>
                  <a:lnTo>
                    <a:pt x="2065" y="3417"/>
                  </a:lnTo>
                  <a:lnTo>
                    <a:pt x="2043" y="3444"/>
                  </a:lnTo>
                  <a:lnTo>
                    <a:pt x="2017" y="3466"/>
                  </a:lnTo>
                  <a:lnTo>
                    <a:pt x="1988" y="3484"/>
                  </a:lnTo>
                  <a:lnTo>
                    <a:pt x="1956" y="3498"/>
                  </a:lnTo>
                  <a:lnTo>
                    <a:pt x="1921" y="3507"/>
                  </a:lnTo>
                  <a:lnTo>
                    <a:pt x="1885" y="3510"/>
                  </a:lnTo>
                  <a:lnTo>
                    <a:pt x="225" y="3510"/>
                  </a:lnTo>
                  <a:lnTo>
                    <a:pt x="188" y="3507"/>
                  </a:lnTo>
                  <a:lnTo>
                    <a:pt x="154" y="3498"/>
                  </a:lnTo>
                  <a:lnTo>
                    <a:pt x="122" y="3484"/>
                  </a:lnTo>
                  <a:lnTo>
                    <a:pt x="92" y="3466"/>
                  </a:lnTo>
                  <a:lnTo>
                    <a:pt x="66" y="3444"/>
                  </a:lnTo>
                  <a:lnTo>
                    <a:pt x="44" y="3417"/>
                  </a:lnTo>
                  <a:lnTo>
                    <a:pt x="25" y="3389"/>
                  </a:lnTo>
                  <a:lnTo>
                    <a:pt x="12" y="3356"/>
                  </a:lnTo>
                  <a:lnTo>
                    <a:pt x="3" y="3322"/>
                  </a:lnTo>
                  <a:lnTo>
                    <a:pt x="0" y="3286"/>
                  </a:lnTo>
                  <a:lnTo>
                    <a:pt x="0" y="224"/>
                  </a:lnTo>
                  <a:lnTo>
                    <a:pt x="3" y="188"/>
                  </a:lnTo>
                  <a:lnTo>
                    <a:pt x="12" y="154"/>
                  </a:lnTo>
                  <a:lnTo>
                    <a:pt x="25" y="121"/>
                  </a:lnTo>
                  <a:lnTo>
                    <a:pt x="44" y="93"/>
                  </a:lnTo>
                  <a:lnTo>
                    <a:pt x="66" y="66"/>
                  </a:lnTo>
                  <a:lnTo>
                    <a:pt x="92" y="44"/>
                  </a:lnTo>
                  <a:lnTo>
                    <a:pt x="122" y="26"/>
                  </a:lnTo>
                  <a:lnTo>
                    <a:pt x="154" y="12"/>
                  </a:lnTo>
                  <a:lnTo>
                    <a:pt x="188" y="3"/>
                  </a:lnTo>
                  <a:lnTo>
                    <a:pt x="22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3" name="Freeform 152"/>
            <p:cNvSpPr>
              <a:spLocks/>
            </p:cNvSpPr>
            <p:nvPr/>
          </p:nvSpPr>
          <p:spPr bwMode="auto">
            <a:xfrm>
              <a:off x="3694113" y="2906713"/>
              <a:ext cx="80963" cy="80962"/>
            </a:xfrm>
            <a:custGeom>
              <a:avLst/>
              <a:gdLst>
                <a:gd name="T0" fmla="*/ 435 w 510"/>
                <a:gd name="T1" fmla="*/ 0 h 509"/>
                <a:gd name="T2" fmla="*/ 454 w 510"/>
                <a:gd name="T3" fmla="*/ 2 h 509"/>
                <a:gd name="T4" fmla="*/ 472 w 510"/>
                <a:gd name="T5" fmla="*/ 9 h 509"/>
                <a:gd name="T6" fmla="*/ 488 w 510"/>
                <a:gd name="T7" fmla="*/ 22 h 509"/>
                <a:gd name="T8" fmla="*/ 500 w 510"/>
                <a:gd name="T9" fmla="*/ 38 h 509"/>
                <a:gd name="T10" fmla="*/ 507 w 510"/>
                <a:gd name="T11" fmla="*/ 56 h 509"/>
                <a:gd name="T12" fmla="*/ 510 w 510"/>
                <a:gd name="T13" fmla="*/ 74 h 509"/>
                <a:gd name="T14" fmla="*/ 507 w 510"/>
                <a:gd name="T15" fmla="*/ 93 h 509"/>
                <a:gd name="T16" fmla="*/ 500 w 510"/>
                <a:gd name="T17" fmla="*/ 112 h 509"/>
                <a:gd name="T18" fmla="*/ 488 w 510"/>
                <a:gd name="T19" fmla="*/ 127 h 509"/>
                <a:gd name="T20" fmla="*/ 129 w 510"/>
                <a:gd name="T21" fmla="*/ 488 h 509"/>
                <a:gd name="T22" fmla="*/ 113 w 510"/>
                <a:gd name="T23" fmla="*/ 500 h 509"/>
                <a:gd name="T24" fmla="*/ 95 w 510"/>
                <a:gd name="T25" fmla="*/ 507 h 509"/>
                <a:gd name="T26" fmla="*/ 75 w 510"/>
                <a:gd name="T27" fmla="*/ 509 h 509"/>
                <a:gd name="T28" fmla="*/ 56 w 510"/>
                <a:gd name="T29" fmla="*/ 507 h 509"/>
                <a:gd name="T30" fmla="*/ 38 w 510"/>
                <a:gd name="T31" fmla="*/ 500 h 509"/>
                <a:gd name="T32" fmla="*/ 22 w 510"/>
                <a:gd name="T33" fmla="*/ 488 h 509"/>
                <a:gd name="T34" fmla="*/ 11 w 510"/>
                <a:gd name="T35" fmla="*/ 472 h 509"/>
                <a:gd name="T36" fmla="*/ 3 w 510"/>
                <a:gd name="T37" fmla="*/ 454 h 509"/>
                <a:gd name="T38" fmla="*/ 0 w 510"/>
                <a:gd name="T39" fmla="*/ 435 h 509"/>
                <a:gd name="T40" fmla="*/ 3 w 510"/>
                <a:gd name="T41" fmla="*/ 416 h 509"/>
                <a:gd name="T42" fmla="*/ 11 w 510"/>
                <a:gd name="T43" fmla="*/ 398 h 509"/>
                <a:gd name="T44" fmla="*/ 22 w 510"/>
                <a:gd name="T45" fmla="*/ 382 h 509"/>
                <a:gd name="T46" fmla="*/ 382 w 510"/>
                <a:gd name="T47" fmla="*/ 22 h 509"/>
                <a:gd name="T48" fmla="*/ 398 w 510"/>
                <a:gd name="T49" fmla="*/ 9 h 509"/>
                <a:gd name="T50" fmla="*/ 416 w 510"/>
                <a:gd name="T51" fmla="*/ 2 h 509"/>
                <a:gd name="T52" fmla="*/ 435 w 510"/>
                <a:gd name="T53" fmla="*/ 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0" h="509">
                  <a:moveTo>
                    <a:pt x="435" y="0"/>
                  </a:moveTo>
                  <a:lnTo>
                    <a:pt x="454" y="2"/>
                  </a:lnTo>
                  <a:lnTo>
                    <a:pt x="472" y="9"/>
                  </a:lnTo>
                  <a:lnTo>
                    <a:pt x="488" y="22"/>
                  </a:lnTo>
                  <a:lnTo>
                    <a:pt x="500" y="38"/>
                  </a:lnTo>
                  <a:lnTo>
                    <a:pt x="507" y="56"/>
                  </a:lnTo>
                  <a:lnTo>
                    <a:pt x="510" y="74"/>
                  </a:lnTo>
                  <a:lnTo>
                    <a:pt x="507" y="93"/>
                  </a:lnTo>
                  <a:lnTo>
                    <a:pt x="500" y="112"/>
                  </a:lnTo>
                  <a:lnTo>
                    <a:pt x="488" y="127"/>
                  </a:lnTo>
                  <a:lnTo>
                    <a:pt x="129" y="488"/>
                  </a:lnTo>
                  <a:lnTo>
                    <a:pt x="113" y="500"/>
                  </a:lnTo>
                  <a:lnTo>
                    <a:pt x="95" y="507"/>
                  </a:lnTo>
                  <a:lnTo>
                    <a:pt x="75" y="509"/>
                  </a:lnTo>
                  <a:lnTo>
                    <a:pt x="56" y="507"/>
                  </a:lnTo>
                  <a:lnTo>
                    <a:pt x="38" y="500"/>
                  </a:lnTo>
                  <a:lnTo>
                    <a:pt x="22" y="488"/>
                  </a:lnTo>
                  <a:lnTo>
                    <a:pt x="11" y="472"/>
                  </a:lnTo>
                  <a:lnTo>
                    <a:pt x="3" y="454"/>
                  </a:lnTo>
                  <a:lnTo>
                    <a:pt x="0" y="435"/>
                  </a:lnTo>
                  <a:lnTo>
                    <a:pt x="3" y="416"/>
                  </a:lnTo>
                  <a:lnTo>
                    <a:pt x="11" y="398"/>
                  </a:lnTo>
                  <a:lnTo>
                    <a:pt x="22" y="382"/>
                  </a:lnTo>
                  <a:lnTo>
                    <a:pt x="382" y="22"/>
                  </a:lnTo>
                  <a:lnTo>
                    <a:pt x="398" y="9"/>
                  </a:lnTo>
                  <a:lnTo>
                    <a:pt x="416" y="2"/>
                  </a:lnTo>
                  <a:lnTo>
                    <a:pt x="43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4" name="Freeform 153"/>
            <p:cNvSpPr>
              <a:spLocks/>
            </p:cNvSpPr>
            <p:nvPr/>
          </p:nvSpPr>
          <p:spPr bwMode="auto">
            <a:xfrm>
              <a:off x="3762375" y="2940050"/>
              <a:ext cx="46038" cy="47625"/>
            </a:xfrm>
            <a:custGeom>
              <a:avLst/>
              <a:gdLst>
                <a:gd name="T0" fmla="*/ 219 w 294"/>
                <a:gd name="T1" fmla="*/ 0 h 294"/>
                <a:gd name="T2" fmla="*/ 239 w 294"/>
                <a:gd name="T3" fmla="*/ 2 h 294"/>
                <a:gd name="T4" fmla="*/ 256 w 294"/>
                <a:gd name="T5" fmla="*/ 10 h 294"/>
                <a:gd name="T6" fmla="*/ 273 w 294"/>
                <a:gd name="T7" fmla="*/ 23 h 294"/>
                <a:gd name="T8" fmla="*/ 284 w 294"/>
                <a:gd name="T9" fmla="*/ 39 h 294"/>
                <a:gd name="T10" fmla="*/ 292 w 294"/>
                <a:gd name="T11" fmla="*/ 57 h 294"/>
                <a:gd name="T12" fmla="*/ 294 w 294"/>
                <a:gd name="T13" fmla="*/ 75 h 294"/>
                <a:gd name="T14" fmla="*/ 292 w 294"/>
                <a:gd name="T15" fmla="*/ 94 h 294"/>
                <a:gd name="T16" fmla="*/ 284 w 294"/>
                <a:gd name="T17" fmla="*/ 112 h 294"/>
                <a:gd name="T18" fmla="*/ 273 w 294"/>
                <a:gd name="T19" fmla="*/ 128 h 294"/>
                <a:gd name="T20" fmla="*/ 129 w 294"/>
                <a:gd name="T21" fmla="*/ 272 h 294"/>
                <a:gd name="T22" fmla="*/ 113 w 294"/>
                <a:gd name="T23" fmla="*/ 284 h 294"/>
                <a:gd name="T24" fmla="*/ 95 w 294"/>
                <a:gd name="T25" fmla="*/ 291 h 294"/>
                <a:gd name="T26" fmla="*/ 76 w 294"/>
                <a:gd name="T27" fmla="*/ 294 h 294"/>
                <a:gd name="T28" fmla="*/ 57 w 294"/>
                <a:gd name="T29" fmla="*/ 291 h 294"/>
                <a:gd name="T30" fmla="*/ 39 w 294"/>
                <a:gd name="T31" fmla="*/ 284 h 294"/>
                <a:gd name="T32" fmla="*/ 23 w 294"/>
                <a:gd name="T33" fmla="*/ 272 h 294"/>
                <a:gd name="T34" fmla="*/ 11 w 294"/>
                <a:gd name="T35" fmla="*/ 256 h 294"/>
                <a:gd name="T36" fmla="*/ 4 w 294"/>
                <a:gd name="T37" fmla="*/ 238 h 294"/>
                <a:gd name="T38" fmla="*/ 0 w 294"/>
                <a:gd name="T39" fmla="*/ 218 h 294"/>
                <a:gd name="T40" fmla="*/ 4 w 294"/>
                <a:gd name="T41" fmla="*/ 199 h 294"/>
                <a:gd name="T42" fmla="*/ 11 w 294"/>
                <a:gd name="T43" fmla="*/ 181 h 294"/>
                <a:gd name="T44" fmla="*/ 23 w 294"/>
                <a:gd name="T45" fmla="*/ 165 h 294"/>
                <a:gd name="T46" fmla="*/ 166 w 294"/>
                <a:gd name="T47" fmla="*/ 23 h 294"/>
                <a:gd name="T48" fmla="*/ 182 w 294"/>
                <a:gd name="T49" fmla="*/ 10 h 294"/>
                <a:gd name="T50" fmla="*/ 200 w 294"/>
                <a:gd name="T51" fmla="*/ 2 h 294"/>
                <a:gd name="T52" fmla="*/ 219 w 294"/>
                <a:gd name="T53"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4" h="294">
                  <a:moveTo>
                    <a:pt x="219" y="0"/>
                  </a:moveTo>
                  <a:lnTo>
                    <a:pt x="239" y="2"/>
                  </a:lnTo>
                  <a:lnTo>
                    <a:pt x="256" y="10"/>
                  </a:lnTo>
                  <a:lnTo>
                    <a:pt x="273" y="23"/>
                  </a:lnTo>
                  <a:lnTo>
                    <a:pt x="284" y="39"/>
                  </a:lnTo>
                  <a:lnTo>
                    <a:pt x="292" y="57"/>
                  </a:lnTo>
                  <a:lnTo>
                    <a:pt x="294" y="75"/>
                  </a:lnTo>
                  <a:lnTo>
                    <a:pt x="292" y="94"/>
                  </a:lnTo>
                  <a:lnTo>
                    <a:pt x="284" y="112"/>
                  </a:lnTo>
                  <a:lnTo>
                    <a:pt x="273" y="128"/>
                  </a:lnTo>
                  <a:lnTo>
                    <a:pt x="129" y="272"/>
                  </a:lnTo>
                  <a:lnTo>
                    <a:pt x="113" y="284"/>
                  </a:lnTo>
                  <a:lnTo>
                    <a:pt x="95" y="291"/>
                  </a:lnTo>
                  <a:lnTo>
                    <a:pt x="76" y="294"/>
                  </a:lnTo>
                  <a:lnTo>
                    <a:pt x="57" y="291"/>
                  </a:lnTo>
                  <a:lnTo>
                    <a:pt x="39" y="284"/>
                  </a:lnTo>
                  <a:lnTo>
                    <a:pt x="23" y="272"/>
                  </a:lnTo>
                  <a:lnTo>
                    <a:pt x="11" y="256"/>
                  </a:lnTo>
                  <a:lnTo>
                    <a:pt x="4" y="238"/>
                  </a:lnTo>
                  <a:lnTo>
                    <a:pt x="0" y="218"/>
                  </a:lnTo>
                  <a:lnTo>
                    <a:pt x="4" y="199"/>
                  </a:lnTo>
                  <a:lnTo>
                    <a:pt x="11" y="181"/>
                  </a:lnTo>
                  <a:lnTo>
                    <a:pt x="23" y="165"/>
                  </a:lnTo>
                  <a:lnTo>
                    <a:pt x="166" y="23"/>
                  </a:lnTo>
                  <a:lnTo>
                    <a:pt x="182" y="10"/>
                  </a:lnTo>
                  <a:lnTo>
                    <a:pt x="200" y="2"/>
                  </a:lnTo>
                  <a:lnTo>
                    <a:pt x="21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5" name="Freeform 154"/>
            <p:cNvSpPr>
              <a:spLocks noEditPoints="1"/>
            </p:cNvSpPr>
            <p:nvPr/>
          </p:nvSpPr>
          <p:spPr bwMode="auto">
            <a:xfrm>
              <a:off x="3633788" y="2774950"/>
              <a:ext cx="236538" cy="349250"/>
            </a:xfrm>
            <a:custGeom>
              <a:avLst/>
              <a:gdLst>
                <a:gd name="T0" fmla="*/ 135 w 1497"/>
                <a:gd name="T1" fmla="*/ 135 h 2201"/>
                <a:gd name="T2" fmla="*/ 135 w 1497"/>
                <a:gd name="T3" fmla="*/ 2066 h 2201"/>
                <a:gd name="T4" fmla="*/ 1362 w 1497"/>
                <a:gd name="T5" fmla="*/ 2066 h 2201"/>
                <a:gd name="T6" fmla="*/ 1362 w 1497"/>
                <a:gd name="T7" fmla="*/ 135 h 2201"/>
                <a:gd name="T8" fmla="*/ 135 w 1497"/>
                <a:gd name="T9" fmla="*/ 135 h 2201"/>
                <a:gd name="T10" fmla="*/ 68 w 1497"/>
                <a:gd name="T11" fmla="*/ 0 h 2201"/>
                <a:gd name="T12" fmla="*/ 1430 w 1497"/>
                <a:gd name="T13" fmla="*/ 0 h 2201"/>
                <a:gd name="T14" fmla="*/ 1448 w 1497"/>
                <a:gd name="T15" fmla="*/ 3 h 2201"/>
                <a:gd name="T16" fmla="*/ 1464 w 1497"/>
                <a:gd name="T17" fmla="*/ 10 h 2201"/>
                <a:gd name="T18" fmla="*/ 1478 w 1497"/>
                <a:gd name="T19" fmla="*/ 20 h 2201"/>
                <a:gd name="T20" fmla="*/ 1487 w 1497"/>
                <a:gd name="T21" fmla="*/ 34 h 2201"/>
                <a:gd name="T22" fmla="*/ 1495 w 1497"/>
                <a:gd name="T23" fmla="*/ 50 h 2201"/>
                <a:gd name="T24" fmla="*/ 1497 w 1497"/>
                <a:gd name="T25" fmla="*/ 68 h 2201"/>
                <a:gd name="T26" fmla="*/ 1497 w 1497"/>
                <a:gd name="T27" fmla="*/ 2134 h 2201"/>
                <a:gd name="T28" fmla="*/ 1495 w 1497"/>
                <a:gd name="T29" fmla="*/ 2151 h 2201"/>
                <a:gd name="T30" fmla="*/ 1487 w 1497"/>
                <a:gd name="T31" fmla="*/ 2168 h 2201"/>
                <a:gd name="T32" fmla="*/ 1478 w 1497"/>
                <a:gd name="T33" fmla="*/ 2181 h 2201"/>
                <a:gd name="T34" fmla="*/ 1464 w 1497"/>
                <a:gd name="T35" fmla="*/ 2191 h 2201"/>
                <a:gd name="T36" fmla="*/ 1448 w 1497"/>
                <a:gd name="T37" fmla="*/ 2199 h 2201"/>
                <a:gd name="T38" fmla="*/ 1430 w 1497"/>
                <a:gd name="T39" fmla="*/ 2201 h 2201"/>
                <a:gd name="T40" fmla="*/ 68 w 1497"/>
                <a:gd name="T41" fmla="*/ 2201 h 2201"/>
                <a:gd name="T42" fmla="*/ 50 w 1497"/>
                <a:gd name="T43" fmla="*/ 2199 h 2201"/>
                <a:gd name="T44" fmla="*/ 34 w 1497"/>
                <a:gd name="T45" fmla="*/ 2191 h 2201"/>
                <a:gd name="T46" fmla="*/ 20 w 1497"/>
                <a:gd name="T47" fmla="*/ 2181 h 2201"/>
                <a:gd name="T48" fmla="*/ 10 w 1497"/>
                <a:gd name="T49" fmla="*/ 2168 h 2201"/>
                <a:gd name="T50" fmla="*/ 3 w 1497"/>
                <a:gd name="T51" fmla="*/ 2151 h 2201"/>
                <a:gd name="T52" fmla="*/ 0 w 1497"/>
                <a:gd name="T53" fmla="*/ 2134 h 2201"/>
                <a:gd name="T54" fmla="*/ 0 w 1497"/>
                <a:gd name="T55" fmla="*/ 68 h 2201"/>
                <a:gd name="T56" fmla="*/ 3 w 1497"/>
                <a:gd name="T57" fmla="*/ 50 h 2201"/>
                <a:gd name="T58" fmla="*/ 10 w 1497"/>
                <a:gd name="T59" fmla="*/ 34 h 2201"/>
                <a:gd name="T60" fmla="*/ 20 w 1497"/>
                <a:gd name="T61" fmla="*/ 20 h 2201"/>
                <a:gd name="T62" fmla="*/ 34 w 1497"/>
                <a:gd name="T63" fmla="*/ 10 h 2201"/>
                <a:gd name="T64" fmla="*/ 50 w 1497"/>
                <a:gd name="T65" fmla="*/ 3 h 2201"/>
                <a:gd name="T66" fmla="*/ 68 w 1497"/>
                <a:gd name="T67" fmla="*/ 0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97" h="2201">
                  <a:moveTo>
                    <a:pt x="135" y="135"/>
                  </a:moveTo>
                  <a:lnTo>
                    <a:pt x="135" y="2066"/>
                  </a:lnTo>
                  <a:lnTo>
                    <a:pt x="1362" y="2066"/>
                  </a:lnTo>
                  <a:lnTo>
                    <a:pt x="1362" y="135"/>
                  </a:lnTo>
                  <a:lnTo>
                    <a:pt x="135" y="135"/>
                  </a:lnTo>
                  <a:close/>
                  <a:moveTo>
                    <a:pt x="68" y="0"/>
                  </a:moveTo>
                  <a:lnTo>
                    <a:pt x="1430" y="0"/>
                  </a:lnTo>
                  <a:lnTo>
                    <a:pt x="1448" y="3"/>
                  </a:lnTo>
                  <a:lnTo>
                    <a:pt x="1464" y="10"/>
                  </a:lnTo>
                  <a:lnTo>
                    <a:pt x="1478" y="20"/>
                  </a:lnTo>
                  <a:lnTo>
                    <a:pt x="1487" y="34"/>
                  </a:lnTo>
                  <a:lnTo>
                    <a:pt x="1495" y="50"/>
                  </a:lnTo>
                  <a:lnTo>
                    <a:pt x="1497" y="68"/>
                  </a:lnTo>
                  <a:lnTo>
                    <a:pt x="1497" y="2134"/>
                  </a:lnTo>
                  <a:lnTo>
                    <a:pt x="1495" y="2151"/>
                  </a:lnTo>
                  <a:lnTo>
                    <a:pt x="1487" y="2168"/>
                  </a:lnTo>
                  <a:lnTo>
                    <a:pt x="1478" y="2181"/>
                  </a:lnTo>
                  <a:lnTo>
                    <a:pt x="1464" y="2191"/>
                  </a:lnTo>
                  <a:lnTo>
                    <a:pt x="1448" y="2199"/>
                  </a:lnTo>
                  <a:lnTo>
                    <a:pt x="1430" y="2201"/>
                  </a:lnTo>
                  <a:lnTo>
                    <a:pt x="68" y="2201"/>
                  </a:lnTo>
                  <a:lnTo>
                    <a:pt x="50" y="2199"/>
                  </a:lnTo>
                  <a:lnTo>
                    <a:pt x="34" y="2191"/>
                  </a:lnTo>
                  <a:lnTo>
                    <a:pt x="20" y="2181"/>
                  </a:lnTo>
                  <a:lnTo>
                    <a:pt x="10" y="2168"/>
                  </a:lnTo>
                  <a:lnTo>
                    <a:pt x="3" y="2151"/>
                  </a:lnTo>
                  <a:lnTo>
                    <a:pt x="0" y="2134"/>
                  </a:lnTo>
                  <a:lnTo>
                    <a:pt x="0" y="68"/>
                  </a:lnTo>
                  <a:lnTo>
                    <a:pt x="3" y="50"/>
                  </a:lnTo>
                  <a:lnTo>
                    <a:pt x="10" y="34"/>
                  </a:lnTo>
                  <a:lnTo>
                    <a:pt x="20" y="20"/>
                  </a:lnTo>
                  <a:lnTo>
                    <a:pt x="34" y="10"/>
                  </a:lnTo>
                  <a:lnTo>
                    <a:pt x="50" y="3"/>
                  </a:lnTo>
                  <a:lnTo>
                    <a:pt x="6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2" name="组合 1">
            <a:extLst>
              <a:ext uri="{FF2B5EF4-FFF2-40B4-BE49-F238E27FC236}">
                <a16:creationId xmlns:a16="http://schemas.microsoft.com/office/drawing/2014/main" xmlns="" id="{9745528B-6C77-43DD-988B-24528942A2D1}"/>
              </a:ext>
            </a:extLst>
          </p:cNvPr>
          <p:cNvGrpSpPr/>
          <p:nvPr/>
        </p:nvGrpSpPr>
        <p:grpSpPr>
          <a:xfrm>
            <a:off x="96000" y="189098"/>
            <a:ext cx="9938263" cy="584775"/>
            <a:chOff x="96000" y="189098"/>
            <a:chExt cx="9938263" cy="584775"/>
          </a:xfrm>
        </p:grpSpPr>
        <p:sp>
          <p:nvSpPr>
            <p:cNvPr id="52" name="矩形 51">
              <a:extLst>
                <a:ext uri="{FF2B5EF4-FFF2-40B4-BE49-F238E27FC236}">
                  <a16:creationId xmlns:a16="http://schemas.microsoft.com/office/drawing/2014/main" xmlns="" id="{FA5E0035-ED30-46FC-B7AD-E33B9FD4C043}"/>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53" name="矩形 52">
              <a:extLst>
                <a:ext uri="{FF2B5EF4-FFF2-40B4-BE49-F238E27FC236}">
                  <a16:creationId xmlns:a16="http://schemas.microsoft.com/office/drawing/2014/main" xmlns="" id="{274687BC-04C6-4C44-8E21-4698B3212CF6}"/>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54" name="矩形 53">
              <a:extLst>
                <a:ext uri="{FF2B5EF4-FFF2-40B4-BE49-F238E27FC236}">
                  <a16:creationId xmlns:a16="http://schemas.microsoft.com/office/drawing/2014/main" xmlns="" id="{BF93484A-C627-414F-BA9C-9BCBBD293D0F}"/>
                </a:ext>
              </a:extLst>
            </p:cNvPr>
            <p:cNvSpPr/>
            <p:nvPr/>
          </p:nvSpPr>
          <p:spPr>
            <a:xfrm>
              <a:off x="456000" y="219875"/>
              <a:ext cx="9578263" cy="523220"/>
            </a:xfrm>
            <a:prstGeom prst="rect">
              <a:avLst/>
            </a:prstGeom>
          </p:spPr>
          <p:txBody>
            <a:bodyPr wrap="none">
              <a:spAutoFit/>
            </a:bodyPr>
            <a:lstStyle/>
            <a:p>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一人一码简介</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用于病毒式发展校园业务的线上全能工具</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pic>
        <p:nvPicPr>
          <p:cNvPr id="132" name="图片 131" descr="C:\Users\ruany\AppData\Local\Temp\WeChat Files\0338e3f5e809b9d21d350499fe16326.jpg"/>
          <p:cNvPicPr/>
          <p:nvPr/>
        </p:nvPicPr>
        <p:blipFill>
          <a:blip r:embed="rId3" cstate="print"/>
          <a:srcRect t="18797" b="8640"/>
          <a:stretch>
            <a:fillRect/>
          </a:stretch>
        </p:blipFill>
        <p:spPr bwMode="auto">
          <a:xfrm>
            <a:off x="974164" y="843392"/>
            <a:ext cx="2050390" cy="2642970"/>
          </a:xfrm>
          <a:prstGeom prst="rect">
            <a:avLst/>
          </a:prstGeom>
          <a:ln>
            <a:noFill/>
          </a:ln>
          <a:effectLst>
            <a:outerShdw blurRad="292100" dist="139700" dir="2700000" algn="tl" rotWithShape="0">
              <a:srgbClr val="333333">
                <a:alpha val="65000"/>
              </a:srgbClr>
            </a:outerShdw>
          </a:effectLst>
        </p:spPr>
      </p:pic>
      <p:pic>
        <p:nvPicPr>
          <p:cNvPr id="133" name="图片 132" descr="C:\Users\ruany\AppData\Local\Temp\WeChat Files\195825abd6fcd71181675df5dea3e54.jpg"/>
          <p:cNvPicPr/>
          <p:nvPr/>
        </p:nvPicPr>
        <p:blipFill>
          <a:blip r:embed="rId4" cstate="print"/>
          <a:srcRect t="21689" b="8240"/>
          <a:stretch>
            <a:fillRect/>
          </a:stretch>
        </p:blipFill>
        <p:spPr bwMode="auto">
          <a:xfrm>
            <a:off x="9165210" y="791641"/>
            <a:ext cx="2350202" cy="2928245"/>
          </a:xfrm>
          <a:prstGeom prst="rect">
            <a:avLst/>
          </a:prstGeom>
          <a:ln>
            <a:noFill/>
          </a:ln>
          <a:effectLst>
            <a:outerShdw blurRad="292100" dist="139700" dir="2700000" algn="tl" rotWithShape="0">
              <a:srgbClr val="333333">
                <a:alpha val="65000"/>
              </a:srgbClr>
            </a:outerShdw>
          </a:effectLst>
        </p:spPr>
      </p:pic>
      <p:pic>
        <p:nvPicPr>
          <p:cNvPr id="1026" name="Picture 2"/>
          <p:cNvPicPr>
            <a:picLocks noChangeAspect="1" noChangeArrowheads="1"/>
          </p:cNvPicPr>
          <p:nvPr/>
        </p:nvPicPr>
        <p:blipFill>
          <a:blip r:embed="rId5" cstate="print"/>
          <a:srcRect t="2738" b="22989"/>
          <a:stretch>
            <a:fillRect/>
          </a:stretch>
        </p:blipFill>
        <p:spPr bwMode="auto">
          <a:xfrm>
            <a:off x="994787" y="3687745"/>
            <a:ext cx="2081335" cy="2748224"/>
          </a:xfrm>
          <a:prstGeom prst="rect">
            <a:avLst/>
          </a:prstGeom>
          <a:ln>
            <a:noFill/>
          </a:ln>
          <a:effectLst>
            <a:outerShdw blurRad="292100" dist="139700" dir="2700000" algn="tl" rotWithShape="0">
              <a:srgbClr val="333333">
                <a:alpha val="65000"/>
              </a:srgbClr>
            </a:outerShdw>
          </a:effectLst>
        </p:spPr>
      </p:pic>
      <p:grpSp>
        <p:nvGrpSpPr>
          <p:cNvPr id="135" name="组合 134"/>
          <p:cNvGrpSpPr/>
          <p:nvPr/>
        </p:nvGrpSpPr>
        <p:grpSpPr>
          <a:xfrm>
            <a:off x="9171121" y="3816096"/>
            <a:ext cx="2361127" cy="2826142"/>
            <a:chOff x="9171121" y="3755136"/>
            <a:chExt cx="2361127" cy="2826142"/>
          </a:xfrm>
        </p:grpSpPr>
        <p:pic>
          <p:nvPicPr>
            <p:cNvPr id="1027" name="Picture 3"/>
            <p:cNvPicPr>
              <a:picLocks noChangeAspect="1" noChangeArrowheads="1"/>
            </p:cNvPicPr>
            <p:nvPr/>
          </p:nvPicPr>
          <p:blipFill>
            <a:blip r:embed="rId6" cstate="print"/>
            <a:srcRect t="10812" r="11748" b="29769"/>
            <a:stretch>
              <a:fillRect/>
            </a:stretch>
          </p:blipFill>
          <p:spPr bwMode="auto">
            <a:xfrm>
              <a:off x="9171121" y="3755136"/>
              <a:ext cx="2361127" cy="2826142"/>
            </a:xfrm>
            <a:prstGeom prst="rect">
              <a:avLst/>
            </a:prstGeom>
            <a:ln>
              <a:noFill/>
            </a:ln>
            <a:effectLst>
              <a:outerShdw blurRad="292100" dist="139700" dir="2700000" algn="tl" rotWithShape="0">
                <a:srgbClr val="333333">
                  <a:alpha val="65000"/>
                </a:srgbClr>
              </a:outerShdw>
            </a:effectLst>
          </p:spPr>
        </p:pic>
        <p:sp>
          <p:nvSpPr>
            <p:cNvPr id="134" name="矩形 133"/>
            <p:cNvSpPr/>
            <p:nvPr/>
          </p:nvSpPr>
          <p:spPr>
            <a:xfrm>
              <a:off x="9204960" y="4888992"/>
              <a:ext cx="975360" cy="475488"/>
            </a:xfrm>
            <a:prstGeom prst="rect">
              <a:avLst/>
            </a:prstGeom>
            <a:noFill/>
            <a:ln w="19050">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grpSp>
      <p:grpSp>
        <p:nvGrpSpPr>
          <p:cNvPr id="138" name="组合 137"/>
          <p:cNvGrpSpPr/>
          <p:nvPr/>
        </p:nvGrpSpPr>
        <p:grpSpPr>
          <a:xfrm>
            <a:off x="5145024" y="2462784"/>
            <a:ext cx="1800493" cy="2169692"/>
            <a:chOff x="5145024" y="2462784"/>
            <a:chExt cx="1800493" cy="2169692"/>
          </a:xfrm>
        </p:grpSpPr>
        <p:pic>
          <p:nvPicPr>
            <p:cNvPr id="137" name="图片 136" descr="C:\Users\ruany\AppData\Local\Temp\WeChat Files\f290878984897a7c37e4747d661c81d.jpg"/>
            <p:cNvPicPr/>
            <p:nvPr/>
          </p:nvPicPr>
          <p:blipFill>
            <a:blip r:embed="rId7" cstate="print"/>
            <a:srcRect t="11898"/>
            <a:stretch>
              <a:fillRect/>
            </a:stretch>
          </p:blipFill>
          <p:spPr bwMode="auto">
            <a:xfrm>
              <a:off x="5398579" y="2462784"/>
              <a:ext cx="1385277" cy="2169692"/>
            </a:xfrm>
            <a:prstGeom prst="rect">
              <a:avLst/>
            </a:prstGeom>
            <a:noFill/>
            <a:ln w="9525">
              <a:noFill/>
              <a:miter lim="800000"/>
              <a:headEnd/>
              <a:tailEnd/>
            </a:ln>
          </p:spPr>
        </p:pic>
        <p:sp>
          <p:nvSpPr>
            <p:cNvPr id="136" name="TextBox 135"/>
            <p:cNvSpPr txBox="1"/>
            <p:nvPr/>
          </p:nvSpPr>
          <p:spPr>
            <a:xfrm>
              <a:off x="5145024" y="3803904"/>
              <a:ext cx="1800493" cy="307777"/>
            </a:xfrm>
            <a:prstGeom prst="rect">
              <a:avLst/>
            </a:prstGeom>
            <a:solidFill>
              <a:schemeClr val="bg1"/>
            </a:solidFill>
          </p:spPr>
          <p:txBody>
            <a:bodyPr wrap="none" rtlCol="0">
              <a:spAutoFit/>
            </a:bodyPr>
            <a:lstStyle/>
            <a:p>
              <a:r>
                <a:rPr lang="zh-CN" altLang="en-US" sz="1400" b="1" dirty="0">
                  <a:solidFill>
                    <a:srgbClr val="C00000"/>
                  </a:solidFill>
                  <a:latin typeface="微软雅黑" pitchFamily="34" charset="-122"/>
                  <a:ea typeface="微软雅黑" pitchFamily="34" charset="-122"/>
                  <a:cs typeface="+mn-ea"/>
                  <a:sym typeface="+mn-lt"/>
                </a:rPr>
                <a:t>一人一个推广二维码</a:t>
              </a:r>
            </a:p>
          </p:txBody>
        </p:sp>
      </p:grpSp>
    </p:spTree>
    <p:extLst>
      <p:ext uri="{BB962C8B-B14F-4D97-AF65-F5344CB8AC3E}">
        <p14:creationId xmlns:p14="http://schemas.microsoft.com/office/powerpoint/2010/main" xmlns="" val="411492384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22" presetClass="entr" presetSubtype="2"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right)">
                                      <p:cBhvr>
                                        <p:cTn id="19" dur="500"/>
                                        <p:tgtEl>
                                          <p:spTgt spid="24"/>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p:cTn id="23" dur="500" fill="hold"/>
                                        <p:tgtEl>
                                          <p:spTgt spid="68"/>
                                        </p:tgtEl>
                                        <p:attrNameLst>
                                          <p:attrName>ppt_w</p:attrName>
                                        </p:attrNameLst>
                                      </p:cBhvr>
                                      <p:tavLst>
                                        <p:tav tm="0">
                                          <p:val>
                                            <p:fltVal val="0"/>
                                          </p:val>
                                        </p:tav>
                                        <p:tav tm="100000">
                                          <p:val>
                                            <p:strVal val="#ppt_w"/>
                                          </p:val>
                                        </p:tav>
                                      </p:tavLst>
                                    </p:anim>
                                    <p:anim calcmode="lin" valueType="num">
                                      <p:cBhvr>
                                        <p:cTn id="24" dur="500" fill="hold"/>
                                        <p:tgtEl>
                                          <p:spTgt spid="68"/>
                                        </p:tgtEl>
                                        <p:attrNameLst>
                                          <p:attrName>ppt_h</p:attrName>
                                        </p:attrNameLst>
                                      </p:cBhvr>
                                      <p:tavLst>
                                        <p:tav tm="0">
                                          <p:val>
                                            <p:fltVal val="0"/>
                                          </p:val>
                                        </p:tav>
                                        <p:tav tm="100000">
                                          <p:val>
                                            <p:strVal val="#ppt_h"/>
                                          </p:val>
                                        </p:tav>
                                      </p:tavLst>
                                    </p:anim>
                                    <p:animEffect transition="in" filter="fade">
                                      <p:cBhvr>
                                        <p:cTn id="25" dur="500"/>
                                        <p:tgtEl>
                                          <p:spTgt spid="68"/>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right)">
                                      <p:cBhvr>
                                        <p:cTn id="28" dur="500"/>
                                        <p:tgtEl>
                                          <p:spTgt spid="37"/>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p:cTn id="42" dur="500" fill="hold"/>
                                        <p:tgtEl>
                                          <p:spTgt spid="58"/>
                                        </p:tgtEl>
                                        <p:attrNameLst>
                                          <p:attrName>ppt_w</p:attrName>
                                        </p:attrNameLst>
                                      </p:cBhvr>
                                      <p:tavLst>
                                        <p:tav tm="0">
                                          <p:val>
                                            <p:fltVal val="0"/>
                                          </p:val>
                                        </p:tav>
                                        <p:tav tm="100000">
                                          <p:val>
                                            <p:strVal val="#ppt_w"/>
                                          </p:val>
                                        </p:tav>
                                      </p:tavLst>
                                    </p:anim>
                                    <p:anim calcmode="lin" valueType="num">
                                      <p:cBhvr>
                                        <p:cTn id="43" dur="500" fill="hold"/>
                                        <p:tgtEl>
                                          <p:spTgt spid="58"/>
                                        </p:tgtEl>
                                        <p:attrNameLst>
                                          <p:attrName>ppt_h</p:attrName>
                                        </p:attrNameLst>
                                      </p:cBhvr>
                                      <p:tavLst>
                                        <p:tav tm="0">
                                          <p:val>
                                            <p:fltVal val="0"/>
                                          </p:val>
                                        </p:tav>
                                        <p:tav tm="100000">
                                          <p:val>
                                            <p:strVal val="#ppt_h"/>
                                          </p:val>
                                        </p:tav>
                                      </p:tavLst>
                                    </p:anim>
                                    <p:animEffect transition="in" filter="fade">
                                      <p:cBhvr>
                                        <p:cTn id="44" dur="500"/>
                                        <p:tgtEl>
                                          <p:spTgt spid="5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childTnLst>
                          </p:cTn>
                        </p:par>
                        <p:par>
                          <p:cTn id="48" fill="hold">
                            <p:stCondLst>
                              <p:cond delay="3500"/>
                            </p:stCondLst>
                            <p:childTnLst>
                              <p:par>
                                <p:cTn id="49" presetID="53" presetClass="entr" presetSubtype="16"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animEffect transition="in" filter="fade">
                                      <p:cBhvr>
                                        <p:cTn id="53" dur="500"/>
                                        <p:tgtEl>
                                          <p:spTgt spid="18"/>
                                        </p:tgtEl>
                                      </p:cBhvr>
                                    </p:animEffect>
                                  </p:childTnLst>
                                </p:cTn>
                              </p:par>
                            </p:childTnLst>
                          </p:cTn>
                        </p:par>
                        <p:par>
                          <p:cTn id="54" fill="hold">
                            <p:stCondLst>
                              <p:cond delay="4000"/>
                            </p:stCondLst>
                            <p:childTnLst>
                              <p:par>
                                <p:cTn id="55" presetID="2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65"/>
                                        </p:tgtEl>
                                        <p:attrNameLst>
                                          <p:attrName>style.visibility</p:attrName>
                                        </p:attrNameLst>
                                      </p:cBhvr>
                                      <p:to>
                                        <p:strVal val="visible"/>
                                      </p:to>
                                    </p:set>
                                    <p:anim calcmode="lin" valueType="num">
                                      <p:cBhvr>
                                        <p:cTn id="61" dur="500" fill="hold"/>
                                        <p:tgtEl>
                                          <p:spTgt spid="65"/>
                                        </p:tgtEl>
                                        <p:attrNameLst>
                                          <p:attrName>ppt_w</p:attrName>
                                        </p:attrNameLst>
                                      </p:cBhvr>
                                      <p:tavLst>
                                        <p:tav tm="0">
                                          <p:val>
                                            <p:fltVal val="0"/>
                                          </p:val>
                                        </p:tav>
                                        <p:tav tm="100000">
                                          <p:val>
                                            <p:strVal val="#ppt_w"/>
                                          </p:val>
                                        </p:tav>
                                      </p:tavLst>
                                    </p:anim>
                                    <p:anim calcmode="lin" valueType="num">
                                      <p:cBhvr>
                                        <p:cTn id="62" dur="500" fill="hold"/>
                                        <p:tgtEl>
                                          <p:spTgt spid="65"/>
                                        </p:tgtEl>
                                        <p:attrNameLst>
                                          <p:attrName>ppt_h</p:attrName>
                                        </p:attrNameLst>
                                      </p:cBhvr>
                                      <p:tavLst>
                                        <p:tav tm="0">
                                          <p:val>
                                            <p:fltVal val="0"/>
                                          </p:val>
                                        </p:tav>
                                        <p:tav tm="100000">
                                          <p:val>
                                            <p:strVal val="#ppt_h"/>
                                          </p:val>
                                        </p:tav>
                                      </p:tavLst>
                                    </p:anim>
                                    <p:animEffect transition="in" filter="fade">
                                      <p:cBhvr>
                                        <p:cTn id="63" dur="500"/>
                                        <p:tgtEl>
                                          <p:spTgt spid="65"/>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wipe(left)">
                                      <p:cBhvr>
                                        <p:cTn id="66" dur="500"/>
                                        <p:tgtEl>
                                          <p:spTgt spid="43"/>
                                        </p:tgtEl>
                                      </p:cBhvr>
                                    </p:animEffect>
                                  </p:childTnLst>
                                </p:cTn>
                              </p:par>
                            </p:childTnLst>
                          </p:cTn>
                        </p:par>
                        <p:par>
                          <p:cTn id="67" fill="hold">
                            <p:stCondLst>
                              <p:cond delay="5000"/>
                            </p:stCondLst>
                            <p:childTnLst>
                              <p:par>
                                <p:cTn id="68" presetID="53" presetClass="entr" presetSubtype="16" fill="hold" nodeType="after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fltVal val="0"/>
                                          </p:val>
                                        </p:tav>
                                        <p:tav tm="100000">
                                          <p:val>
                                            <p:strVal val="#ppt_h"/>
                                          </p:val>
                                        </p:tav>
                                      </p:tavLst>
                                    </p:anim>
                                    <p:animEffect transition="in" filter="fade">
                                      <p:cBhvr>
                                        <p:cTn id="72" dur="500"/>
                                        <p:tgtEl>
                                          <p:spTgt spid="17"/>
                                        </p:tgtEl>
                                      </p:cBhvr>
                                    </p:animEffect>
                                  </p:childTnLst>
                                </p:cTn>
                              </p:par>
                            </p:childTnLst>
                          </p:cTn>
                        </p:par>
                        <p:par>
                          <p:cTn id="73" fill="hold">
                            <p:stCondLst>
                              <p:cond delay="5500"/>
                            </p:stCondLst>
                            <p:childTnLst>
                              <p:par>
                                <p:cTn id="74" presetID="22" presetClass="entr" presetSubtype="2" fill="hold" nodeType="after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right)">
                                      <p:cBhvr>
                                        <p:cTn id="76" dur="500"/>
                                        <p:tgtEl>
                                          <p:spTgt spid="25"/>
                                        </p:tgtEl>
                                      </p:cBhvr>
                                    </p:animEffect>
                                  </p:childTnLst>
                                </p:cTn>
                              </p:par>
                            </p:childTnLst>
                          </p:cTn>
                        </p:par>
                        <p:par>
                          <p:cTn id="77" fill="hold">
                            <p:stCondLst>
                              <p:cond delay="6000"/>
                            </p:stCondLst>
                            <p:childTnLst>
                              <p:par>
                                <p:cTn id="78" presetID="53" presetClass="entr" presetSubtype="16" fill="hold" nodeType="afterEffect">
                                  <p:stCondLst>
                                    <p:cond delay="0"/>
                                  </p:stCondLst>
                                  <p:childTnLst>
                                    <p:set>
                                      <p:cBhvr>
                                        <p:cTn id="79" dur="1" fill="hold">
                                          <p:stCondLst>
                                            <p:cond delay="0"/>
                                          </p:stCondLst>
                                        </p:cTn>
                                        <p:tgtEl>
                                          <p:spTgt spid="62"/>
                                        </p:tgtEl>
                                        <p:attrNameLst>
                                          <p:attrName>style.visibility</p:attrName>
                                        </p:attrNameLst>
                                      </p:cBhvr>
                                      <p:to>
                                        <p:strVal val="visible"/>
                                      </p:to>
                                    </p:set>
                                    <p:anim calcmode="lin" valueType="num">
                                      <p:cBhvr>
                                        <p:cTn id="80" dur="500" fill="hold"/>
                                        <p:tgtEl>
                                          <p:spTgt spid="62"/>
                                        </p:tgtEl>
                                        <p:attrNameLst>
                                          <p:attrName>ppt_w</p:attrName>
                                        </p:attrNameLst>
                                      </p:cBhvr>
                                      <p:tavLst>
                                        <p:tav tm="0">
                                          <p:val>
                                            <p:fltVal val="0"/>
                                          </p:val>
                                        </p:tav>
                                        <p:tav tm="100000">
                                          <p:val>
                                            <p:strVal val="#ppt_w"/>
                                          </p:val>
                                        </p:tav>
                                      </p:tavLst>
                                    </p:anim>
                                    <p:anim calcmode="lin" valueType="num">
                                      <p:cBhvr>
                                        <p:cTn id="81" dur="500" fill="hold"/>
                                        <p:tgtEl>
                                          <p:spTgt spid="62"/>
                                        </p:tgtEl>
                                        <p:attrNameLst>
                                          <p:attrName>ppt_h</p:attrName>
                                        </p:attrNameLst>
                                      </p:cBhvr>
                                      <p:tavLst>
                                        <p:tav tm="0">
                                          <p:val>
                                            <p:fltVal val="0"/>
                                          </p:val>
                                        </p:tav>
                                        <p:tav tm="100000">
                                          <p:val>
                                            <p:strVal val="#ppt_h"/>
                                          </p:val>
                                        </p:tav>
                                      </p:tavLst>
                                    </p:anim>
                                    <p:animEffect transition="in" filter="fade">
                                      <p:cBhvr>
                                        <p:cTn id="82" dur="500"/>
                                        <p:tgtEl>
                                          <p:spTgt spid="62"/>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38"/>
                                        </p:tgtEl>
                                        <p:attrNameLst>
                                          <p:attrName>style.visibility</p:attrName>
                                        </p:attrNameLst>
                                      </p:cBhvr>
                                      <p:to>
                                        <p:strVal val="visible"/>
                                      </p:to>
                                    </p:set>
                                    <p:animEffect transition="in" filter="wipe(right)">
                                      <p:cBhvr>
                                        <p:cTn id="8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 grpId="0"/>
      <p:bldP spid="38" grpId="0"/>
      <p:bldP spid="42" grpId="0"/>
      <p:bldP spid="4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Inhaltsplatzhalter 4"/>
          <p:cNvSpPr txBox="1">
            <a:spLocks/>
          </p:cNvSpPr>
          <p:nvPr/>
        </p:nvSpPr>
        <p:spPr>
          <a:xfrm>
            <a:off x="6351174" y="2897631"/>
            <a:ext cx="717228"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latin typeface="+mn-lt"/>
                <a:cs typeface="+mn-ea"/>
                <a:sym typeface="+mn-lt"/>
              </a:rPr>
              <a:t>02</a:t>
            </a:r>
            <a:endParaRPr lang="en-US" sz="1800" dirty="0">
              <a:latin typeface="+mn-lt"/>
              <a:cs typeface="+mn-ea"/>
              <a:sym typeface="+mn-lt"/>
            </a:endParaRPr>
          </a:p>
        </p:txBody>
      </p:sp>
      <p:sp>
        <p:nvSpPr>
          <p:cNvPr id="27" name="Inhaltsplatzhalter 4"/>
          <p:cNvSpPr txBox="1">
            <a:spLocks/>
          </p:cNvSpPr>
          <p:nvPr/>
        </p:nvSpPr>
        <p:spPr>
          <a:xfrm>
            <a:off x="6351174" y="3853236"/>
            <a:ext cx="717228"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latin typeface="+mn-lt"/>
                <a:cs typeface="+mn-ea"/>
                <a:sym typeface="+mn-lt"/>
              </a:rPr>
              <a:t>03</a:t>
            </a:r>
            <a:endParaRPr lang="en-US" sz="1800" dirty="0">
              <a:latin typeface="+mn-lt"/>
              <a:cs typeface="+mn-ea"/>
              <a:sym typeface="+mn-lt"/>
            </a:endParaRPr>
          </a:p>
        </p:txBody>
      </p:sp>
      <p:grpSp>
        <p:nvGrpSpPr>
          <p:cNvPr id="28" name="组合 27">
            <a:extLst>
              <a:ext uri="{FF2B5EF4-FFF2-40B4-BE49-F238E27FC236}">
                <a16:creationId xmlns:a16="http://schemas.microsoft.com/office/drawing/2014/main" xmlns="" id="{D441B687-B03E-4714-83A1-B706B989BDD3}"/>
              </a:ext>
            </a:extLst>
          </p:cNvPr>
          <p:cNvGrpSpPr/>
          <p:nvPr/>
        </p:nvGrpSpPr>
        <p:grpSpPr>
          <a:xfrm>
            <a:off x="96000" y="189098"/>
            <a:ext cx="9030963" cy="677108"/>
            <a:chOff x="96000" y="189098"/>
            <a:chExt cx="9030963" cy="677108"/>
          </a:xfrm>
        </p:grpSpPr>
        <p:sp>
          <p:nvSpPr>
            <p:cNvPr id="34" name="矩形 33">
              <a:extLst>
                <a:ext uri="{FF2B5EF4-FFF2-40B4-BE49-F238E27FC236}">
                  <a16:creationId xmlns:a16="http://schemas.microsoft.com/office/drawing/2014/main" xmlns="" id="{A0CDFF51-C709-47B8-A13D-33E6B872D742}"/>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35" name="矩形 34">
              <a:extLst>
                <a:ext uri="{FF2B5EF4-FFF2-40B4-BE49-F238E27FC236}">
                  <a16:creationId xmlns:a16="http://schemas.microsoft.com/office/drawing/2014/main" xmlns="" id="{47AAE8C5-2898-4130-B41C-6C9511664FCD}"/>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38" name="矩形 37">
              <a:extLst>
                <a:ext uri="{FF2B5EF4-FFF2-40B4-BE49-F238E27FC236}">
                  <a16:creationId xmlns:a16="http://schemas.microsoft.com/office/drawing/2014/main" xmlns="" id="{263887EC-8C68-4E0F-A5F4-10B4B2BBC906}"/>
                </a:ext>
              </a:extLst>
            </p:cNvPr>
            <p:cNvSpPr/>
            <p:nvPr/>
          </p:nvSpPr>
          <p:spPr>
            <a:xfrm>
              <a:off x="456000" y="219875"/>
              <a:ext cx="8670963" cy="646331"/>
            </a:xfrm>
            <a:prstGeom prst="rect">
              <a:avLst/>
            </a:prstGeom>
          </p:spPr>
          <p:txBody>
            <a:bodyPr wrap="none">
              <a:spAutoFit/>
            </a:bodyPr>
            <a:lstStyle/>
            <a:p>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一人一码简介</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r>
                <a:rPr lang="zh-CN" altLang="en-US" sz="36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新用户</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开卡的</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3</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个应用场景及流程</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sp>
        <p:nvSpPr>
          <p:cNvPr id="52" name="Inhaltsplatzhalter 4"/>
          <p:cNvSpPr txBox="1">
            <a:spLocks/>
          </p:cNvSpPr>
          <p:nvPr/>
        </p:nvSpPr>
        <p:spPr>
          <a:xfrm>
            <a:off x="1200911" y="1232223"/>
            <a:ext cx="2023527"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2400" b="1" dirty="0">
                <a:solidFill>
                  <a:schemeClr val="tx1">
                    <a:lumMod val="65000"/>
                    <a:lumOff val="35000"/>
                  </a:schemeClr>
                </a:solidFill>
                <a:latin typeface="+mn-lt"/>
                <a:cs typeface="+mn-ea"/>
                <a:sym typeface="+mn-lt"/>
              </a:rPr>
              <a:t>线上宣传</a:t>
            </a:r>
            <a:endParaRPr lang="en-US" sz="2400" b="1" dirty="0">
              <a:solidFill>
                <a:schemeClr val="tx1">
                  <a:lumMod val="65000"/>
                  <a:lumOff val="35000"/>
                </a:schemeClr>
              </a:solidFill>
              <a:latin typeface="+mn-lt"/>
              <a:cs typeface="+mn-ea"/>
              <a:sym typeface="+mn-lt"/>
            </a:endParaRPr>
          </a:p>
        </p:txBody>
      </p:sp>
      <p:grpSp>
        <p:nvGrpSpPr>
          <p:cNvPr id="75" name="组合 74"/>
          <p:cNvGrpSpPr/>
          <p:nvPr/>
        </p:nvGrpSpPr>
        <p:grpSpPr>
          <a:xfrm>
            <a:off x="188545" y="1133856"/>
            <a:ext cx="709299" cy="721490"/>
            <a:chOff x="188545" y="1133856"/>
            <a:chExt cx="709299" cy="721490"/>
          </a:xfrm>
        </p:grpSpPr>
        <p:grpSp>
          <p:nvGrpSpPr>
            <p:cNvPr id="41" name="组合 40"/>
            <p:cNvGrpSpPr/>
            <p:nvPr/>
          </p:nvGrpSpPr>
          <p:grpSpPr>
            <a:xfrm>
              <a:off x="188545" y="1146048"/>
              <a:ext cx="709299" cy="709298"/>
              <a:chOff x="3870529" y="3762105"/>
              <a:chExt cx="1970299" cy="1970297"/>
            </a:xfrm>
          </p:grpSpPr>
          <p:sp>
            <p:nvSpPr>
              <p:cNvPr id="39" name="Teardrop 38"/>
              <p:cNvSpPr/>
              <p:nvPr/>
            </p:nvSpPr>
            <p:spPr>
              <a:xfrm rot="16200000" flipV="1">
                <a:off x="3870530" y="3762104"/>
                <a:ext cx="1970297" cy="1970299"/>
              </a:xfrm>
              <a:prstGeom prst="teardrop">
                <a:avLst/>
              </a:prstGeom>
              <a:solidFill>
                <a:srgbClr val="213A54">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Teardrop 39"/>
              <p:cNvSpPr/>
              <p:nvPr/>
            </p:nvSpPr>
            <p:spPr>
              <a:xfrm rot="16200000" flipV="1">
                <a:off x="4069201" y="3762105"/>
                <a:ext cx="1771626" cy="1771628"/>
              </a:xfrm>
              <a:prstGeom prst="teardrop">
                <a:avLst/>
              </a:prstGeom>
              <a:solidFill>
                <a:srgbClr val="E95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74" name="TextBox 73"/>
            <p:cNvSpPr txBox="1"/>
            <p:nvPr/>
          </p:nvSpPr>
          <p:spPr>
            <a:xfrm>
              <a:off x="365760" y="1133856"/>
              <a:ext cx="470000" cy="646331"/>
            </a:xfrm>
            <a:prstGeom prst="rect">
              <a:avLst/>
            </a:prstGeom>
            <a:noFill/>
          </p:spPr>
          <p:txBody>
            <a:bodyPr wrap="none" rtlCol="0">
              <a:spAutoFit/>
            </a:bodyPr>
            <a:lstStyle/>
            <a:p>
              <a:r>
                <a:rPr lang="en-US" altLang="zh-CN" sz="3600" b="1" dirty="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grpSp>
      <p:sp>
        <p:nvSpPr>
          <p:cNvPr id="76" name="圆角矩形 75"/>
          <p:cNvSpPr/>
          <p:nvPr/>
        </p:nvSpPr>
        <p:spPr>
          <a:xfrm>
            <a:off x="465038" y="2094174"/>
            <a:ext cx="2185059" cy="3258114"/>
          </a:xfrm>
          <a:prstGeom prst="roundRect">
            <a:avLst/>
          </a:prstGeom>
          <a:noFill/>
          <a:ln w="38100">
            <a:solidFill>
              <a:srgbClr val="E954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77" name="TextBox 76"/>
          <p:cNvSpPr txBox="1"/>
          <p:nvPr/>
        </p:nvSpPr>
        <p:spPr>
          <a:xfrm>
            <a:off x="878772" y="2387892"/>
            <a:ext cx="1210588" cy="400110"/>
          </a:xfrm>
          <a:prstGeom prst="rect">
            <a:avLst/>
          </a:prstGeom>
          <a:noFill/>
        </p:spPr>
        <p:txBody>
          <a:bodyPr wrap="none" rtlCol="0">
            <a:spAutoFit/>
          </a:bodyPr>
          <a:lstStyle/>
          <a:p>
            <a:r>
              <a:rPr lang="zh-CN" altLang="en-US" sz="2000" b="1" dirty="0">
                <a:solidFill>
                  <a:schemeClr val="tx1">
                    <a:lumMod val="65000"/>
                    <a:lumOff val="35000"/>
                  </a:schemeClr>
                </a:solidFill>
                <a:cs typeface="+mn-ea"/>
                <a:sym typeface="+mn-lt"/>
              </a:rPr>
              <a:t>微信软文</a:t>
            </a:r>
          </a:p>
        </p:txBody>
      </p:sp>
      <p:sp>
        <p:nvSpPr>
          <p:cNvPr id="78" name="TextBox 77"/>
          <p:cNvSpPr txBox="1"/>
          <p:nvPr/>
        </p:nvSpPr>
        <p:spPr>
          <a:xfrm>
            <a:off x="888668" y="3027179"/>
            <a:ext cx="1210588" cy="400110"/>
          </a:xfrm>
          <a:prstGeom prst="rect">
            <a:avLst/>
          </a:prstGeom>
          <a:noFill/>
        </p:spPr>
        <p:txBody>
          <a:bodyPr wrap="none" rtlCol="0">
            <a:spAutoFit/>
          </a:bodyPr>
          <a:lstStyle/>
          <a:p>
            <a:r>
              <a:rPr lang="zh-CN" altLang="en-US" sz="2000" b="1" dirty="0">
                <a:solidFill>
                  <a:schemeClr val="tx1">
                    <a:lumMod val="65000"/>
                    <a:lumOff val="35000"/>
                  </a:schemeClr>
                </a:solidFill>
                <a:cs typeface="+mn-ea"/>
                <a:sym typeface="+mn-lt"/>
              </a:rPr>
              <a:t>百度贴吧</a:t>
            </a:r>
          </a:p>
        </p:txBody>
      </p:sp>
      <p:sp>
        <p:nvSpPr>
          <p:cNvPr id="79" name="TextBox 78"/>
          <p:cNvSpPr txBox="1"/>
          <p:nvPr/>
        </p:nvSpPr>
        <p:spPr>
          <a:xfrm>
            <a:off x="744184" y="3713970"/>
            <a:ext cx="1467068" cy="400110"/>
          </a:xfrm>
          <a:prstGeom prst="rect">
            <a:avLst/>
          </a:prstGeom>
          <a:noFill/>
        </p:spPr>
        <p:txBody>
          <a:bodyPr wrap="none" rtlCol="0">
            <a:spAutoFit/>
          </a:bodyPr>
          <a:lstStyle/>
          <a:p>
            <a:r>
              <a:rPr lang="zh-CN" altLang="en-US" sz="2000" b="1" dirty="0">
                <a:solidFill>
                  <a:schemeClr val="tx1">
                    <a:lumMod val="65000"/>
                    <a:lumOff val="35000"/>
                  </a:schemeClr>
                </a:solidFill>
                <a:cs typeface="+mn-ea"/>
                <a:sym typeface="+mn-lt"/>
              </a:rPr>
              <a:t>微信朋友圈</a:t>
            </a:r>
          </a:p>
        </p:txBody>
      </p:sp>
      <p:sp>
        <p:nvSpPr>
          <p:cNvPr id="80" name="TextBox 79"/>
          <p:cNvSpPr txBox="1"/>
          <p:nvPr/>
        </p:nvSpPr>
        <p:spPr>
          <a:xfrm>
            <a:off x="872833" y="4460136"/>
            <a:ext cx="1210588" cy="400110"/>
          </a:xfrm>
          <a:prstGeom prst="rect">
            <a:avLst/>
          </a:prstGeom>
          <a:noFill/>
        </p:spPr>
        <p:txBody>
          <a:bodyPr wrap="none" rtlCol="0">
            <a:spAutoFit/>
          </a:bodyPr>
          <a:lstStyle/>
          <a:p>
            <a:r>
              <a:rPr lang="zh-CN" altLang="en-US" sz="2000" b="1" dirty="0">
                <a:solidFill>
                  <a:schemeClr val="tx1">
                    <a:lumMod val="65000"/>
                    <a:lumOff val="35000"/>
                  </a:schemeClr>
                </a:solidFill>
                <a:cs typeface="+mn-ea"/>
                <a:sym typeface="+mn-lt"/>
              </a:rPr>
              <a:t>抖音视频</a:t>
            </a:r>
          </a:p>
        </p:txBody>
      </p:sp>
      <p:graphicFrame>
        <p:nvGraphicFramePr>
          <p:cNvPr id="81" name="图示 80"/>
          <p:cNvGraphicFramePr/>
          <p:nvPr/>
        </p:nvGraphicFramePr>
        <p:xfrm>
          <a:off x="3604768" y="1731264"/>
          <a:ext cx="7660640" cy="39136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2" name="矩形 81"/>
          <p:cNvSpPr/>
          <p:nvPr/>
        </p:nvSpPr>
        <p:spPr>
          <a:xfrm>
            <a:off x="0" y="5693664"/>
            <a:ext cx="12192000" cy="1164336"/>
          </a:xfrm>
          <a:prstGeom prst="rect">
            <a:avLst/>
          </a:prstGeom>
          <a:solidFill>
            <a:srgbClr val="E95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solidFill>
                <a:latin typeface="微软雅黑" pitchFamily="34" charset="-122"/>
                <a:ea typeface="微软雅黑" pitchFamily="34" charset="-122"/>
              </a:rPr>
              <a:t>注意事项：</a:t>
            </a:r>
            <a:endParaRPr lang="en-US" altLang="zh-CN" b="1" dirty="0">
              <a:solidFill>
                <a:schemeClr val="bg1"/>
              </a:solidFill>
              <a:latin typeface="微软雅黑" pitchFamily="34" charset="-122"/>
              <a:ea typeface="微软雅黑" pitchFamily="34" charset="-122"/>
            </a:endParaRPr>
          </a:p>
          <a:p>
            <a:r>
              <a:rPr lang="en-US" altLang="zh-CN" b="1" dirty="0">
                <a:solidFill>
                  <a:schemeClr val="bg1"/>
                </a:solidFill>
                <a:latin typeface="微软雅黑" pitchFamily="34" charset="-122"/>
                <a:ea typeface="微软雅黑" pitchFamily="34" charset="-122"/>
              </a:rPr>
              <a:t>1</a:t>
            </a:r>
            <a:r>
              <a:rPr lang="zh-CN" altLang="en-US" b="1" dirty="0">
                <a:solidFill>
                  <a:schemeClr val="bg1"/>
                </a:solidFill>
                <a:latin typeface="微软雅黑" pitchFamily="34" charset="-122"/>
                <a:ea typeface="微软雅黑" pitchFamily="34" charset="-122"/>
              </a:rPr>
              <a:t>、销售员批量导入号码后，寄卡或送货上门时，号卡对应的客户需跟导入的表格相一致，否则无法做线上实名；</a:t>
            </a:r>
            <a:endParaRPr lang="en-US" altLang="zh-CN" b="1" dirty="0">
              <a:solidFill>
                <a:schemeClr val="bg1"/>
              </a:solidFill>
              <a:latin typeface="微软雅黑" pitchFamily="34" charset="-122"/>
              <a:ea typeface="微软雅黑" pitchFamily="34" charset="-122"/>
            </a:endParaRPr>
          </a:p>
          <a:p>
            <a:r>
              <a:rPr lang="en-US" altLang="zh-CN" b="1" dirty="0">
                <a:solidFill>
                  <a:schemeClr val="bg1"/>
                </a:solidFill>
                <a:latin typeface="微软雅黑" pitchFamily="34" charset="-122"/>
                <a:ea typeface="微软雅黑" pitchFamily="34" charset="-122"/>
              </a:rPr>
              <a:t>2</a:t>
            </a:r>
            <a:r>
              <a:rPr lang="zh-CN" altLang="en-US" b="1" dirty="0">
                <a:solidFill>
                  <a:schemeClr val="bg1"/>
                </a:solidFill>
                <a:latin typeface="微软雅黑" pitchFamily="34" charset="-122"/>
                <a:ea typeface="微软雅黑" pitchFamily="34" charset="-122"/>
              </a:rPr>
              <a:t>、工信部要求，线上放号必须先有用户的意向单，并经过预实名审核通过才可以进行正常的实名激活。</a:t>
            </a:r>
          </a:p>
        </p:txBody>
      </p:sp>
    </p:spTree>
    <p:extLst>
      <p:ext uri="{BB962C8B-B14F-4D97-AF65-F5344CB8AC3E}">
        <p14:creationId xmlns:p14="http://schemas.microsoft.com/office/powerpoint/2010/main" xmlns="" val="334005329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wipe(right)">
                                      <p:cBhvr>
                                        <p:cTn id="1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5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Inhaltsplatzhalter 4"/>
          <p:cNvSpPr txBox="1">
            <a:spLocks/>
          </p:cNvSpPr>
          <p:nvPr/>
        </p:nvSpPr>
        <p:spPr>
          <a:xfrm>
            <a:off x="6351174" y="2897631"/>
            <a:ext cx="717228"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latin typeface="+mn-lt"/>
                <a:cs typeface="+mn-ea"/>
                <a:sym typeface="+mn-lt"/>
              </a:rPr>
              <a:t>02</a:t>
            </a:r>
            <a:endParaRPr lang="en-US" sz="1800" dirty="0">
              <a:latin typeface="+mn-lt"/>
              <a:cs typeface="+mn-ea"/>
              <a:sym typeface="+mn-lt"/>
            </a:endParaRPr>
          </a:p>
        </p:txBody>
      </p:sp>
      <p:sp>
        <p:nvSpPr>
          <p:cNvPr id="27" name="Inhaltsplatzhalter 4"/>
          <p:cNvSpPr txBox="1">
            <a:spLocks/>
          </p:cNvSpPr>
          <p:nvPr/>
        </p:nvSpPr>
        <p:spPr>
          <a:xfrm>
            <a:off x="6351174" y="3853236"/>
            <a:ext cx="717228"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latin typeface="+mn-lt"/>
                <a:cs typeface="+mn-ea"/>
                <a:sym typeface="+mn-lt"/>
              </a:rPr>
              <a:t>03</a:t>
            </a:r>
            <a:endParaRPr lang="en-US" sz="1800" dirty="0">
              <a:latin typeface="+mn-lt"/>
              <a:cs typeface="+mn-ea"/>
              <a:sym typeface="+mn-lt"/>
            </a:endParaRPr>
          </a:p>
        </p:txBody>
      </p:sp>
      <p:grpSp>
        <p:nvGrpSpPr>
          <p:cNvPr id="2" name="组合 27">
            <a:extLst>
              <a:ext uri="{FF2B5EF4-FFF2-40B4-BE49-F238E27FC236}">
                <a16:creationId xmlns:a16="http://schemas.microsoft.com/office/drawing/2014/main" xmlns="" id="{D441B687-B03E-4714-83A1-B706B989BDD3}"/>
              </a:ext>
            </a:extLst>
          </p:cNvPr>
          <p:cNvGrpSpPr/>
          <p:nvPr/>
        </p:nvGrpSpPr>
        <p:grpSpPr>
          <a:xfrm>
            <a:off x="96000" y="189098"/>
            <a:ext cx="9030963" cy="677108"/>
            <a:chOff x="96000" y="189098"/>
            <a:chExt cx="9030963" cy="677108"/>
          </a:xfrm>
        </p:grpSpPr>
        <p:sp>
          <p:nvSpPr>
            <p:cNvPr id="34" name="矩形 33">
              <a:extLst>
                <a:ext uri="{FF2B5EF4-FFF2-40B4-BE49-F238E27FC236}">
                  <a16:creationId xmlns:a16="http://schemas.microsoft.com/office/drawing/2014/main" xmlns="" id="{A0CDFF51-C709-47B8-A13D-33E6B872D742}"/>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35" name="矩形 34">
              <a:extLst>
                <a:ext uri="{FF2B5EF4-FFF2-40B4-BE49-F238E27FC236}">
                  <a16:creationId xmlns:a16="http://schemas.microsoft.com/office/drawing/2014/main" xmlns="" id="{47AAE8C5-2898-4130-B41C-6C9511664FCD}"/>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38" name="矩形 37">
              <a:extLst>
                <a:ext uri="{FF2B5EF4-FFF2-40B4-BE49-F238E27FC236}">
                  <a16:creationId xmlns:a16="http://schemas.microsoft.com/office/drawing/2014/main" xmlns="" id="{263887EC-8C68-4E0F-A5F4-10B4B2BBC906}"/>
                </a:ext>
              </a:extLst>
            </p:cNvPr>
            <p:cNvSpPr/>
            <p:nvPr/>
          </p:nvSpPr>
          <p:spPr>
            <a:xfrm>
              <a:off x="456000" y="219875"/>
              <a:ext cx="8670963" cy="646331"/>
            </a:xfrm>
            <a:prstGeom prst="rect">
              <a:avLst/>
            </a:prstGeom>
          </p:spPr>
          <p:txBody>
            <a:bodyPr wrap="none">
              <a:spAutoFit/>
            </a:bodyPr>
            <a:lstStyle/>
            <a:p>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一人一码简介</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r>
                <a:rPr lang="zh-CN" altLang="en-US" sz="36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新用户</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开卡的</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3</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个应用场景及流程</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sp>
        <p:nvSpPr>
          <p:cNvPr id="52" name="Inhaltsplatzhalter 4"/>
          <p:cNvSpPr txBox="1">
            <a:spLocks/>
          </p:cNvSpPr>
          <p:nvPr/>
        </p:nvSpPr>
        <p:spPr>
          <a:xfrm>
            <a:off x="1200911" y="1232223"/>
            <a:ext cx="2023527"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2400" b="1" dirty="0">
                <a:solidFill>
                  <a:schemeClr val="tx1">
                    <a:lumMod val="65000"/>
                    <a:lumOff val="35000"/>
                  </a:schemeClr>
                </a:solidFill>
                <a:latin typeface="+mn-lt"/>
                <a:cs typeface="+mn-ea"/>
                <a:sym typeface="+mn-lt"/>
              </a:rPr>
              <a:t>线下营销</a:t>
            </a:r>
            <a:endParaRPr lang="en-US" sz="2400" b="1" dirty="0">
              <a:solidFill>
                <a:schemeClr val="tx1">
                  <a:lumMod val="65000"/>
                  <a:lumOff val="35000"/>
                </a:schemeClr>
              </a:solidFill>
              <a:latin typeface="+mn-lt"/>
              <a:cs typeface="+mn-ea"/>
              <a:sym typeface="+mn-lt"/>
            </a:endParaRPr>
          </a:p>
        </p:txBody>
      </p:sp>
      <p:grpSp>
        <p:nvGrpSpPr>
          <p:cNvPr id="3" name="组合 74"/>
          <p:cNvGrpSpPr/>
          <p:nvPr/>
        </p:nvGrpSpPr>
        <p:grpSpPr>
          <a:xfrm>
            <a:off x="188545" y="1133856"/>
            <a:ext cx="709299" cy="721490"/>
            <a:chOff x="188545" y="1133856"/>
            <a:chExt cx="709299" cy="721490"/>
          </a:xfrm>
        </p:grpSpPr>
        <p:grpSp>
          <p:nvGrpSpPr>
            <p:cNvPr id="4" name="组合 40"/>
            <p:cNvGrpSpPr/>
            <p:nvPr/>
          </p:nvGrpSpPr>
          <p:grpSpPr>
            <a:xfrm>
              <a:off x="188545" y="1146048"/>
              <a:ext cx="709299" cy="709298"/>
              <a:chOff x="3870529" y="3762105"/>
              <a:chExt cx="1970299" cy="1970297"/>
            </a:xfrm>
          </p:grpSpPr>
          <p:sp>
            <p:nvSpPr>
              <p:cNvPr id="39" name="Teardrop 38"/>
              <p:cNvSpPr/>
              <p:nvPr/>
            </p:nvSpPr>
            <p:spPr>
              <a:xfrm rot="16200000" flipV="1">
                <a:off x="3870530" y="3762104"/>
                <a:ext cx="1970297" cy="1970299"/>
              </a:xfrm>
              <a:prstGeom prst="teardrop">
                <a:avLst/>
              </a:prstGeom>
              <a:solidFill>
                <a:srgbClr val="213A54">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Teardrop 39"/>
              <p:cNvSpPr/>
              <p:nvPr/>
            </p:nvSpPr>
            <p:spPr>
              <a:xfrm rot="16200000" flipV="1">
                <a:off x="4069201" y="3762105"/>
                <a:ext cx="1771626" cy="1771628"/>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74" name="TextBox 73"/>
            <p:cNvSpPr txBox="1"/>
            <p:nvPr/>
          </p:nvSpPr>
          <p:spPr>
            <a:xfrm>
              <a:off x="365760" y="1133856"/>
              <a:ext cx="470000" cy="646331"/>
            </a:xfrm>
            <a:prstGeom prst="rect">
              <a:avLst/>
            </a:prstGeom>
            <a:noFill/>
          </p:spPr>
          <p:txBody>
            <a:bodyPr wrap="none" rtlCol="0">
              <a:spAutoFit/>
            </a:bodyPr>
            <a:lstStyle/>
            <a:p>
              <a:r>
                <a:rPr lang="en-US" altLang="zh-CN" sz="3600" b="1" dirty="0">
                  <a:solidFill>
                    <a:schemeClr val="bg1"/>
                  </a:solidFill>
                  <a:latin typeface="微软雅黑" pitchFamily="34" charset="-122"/>
                  <a:ea typeface="微软雅黑" pitchFamily="34" charset="-122"/>
                </a:rPr>
                <a:t>2</a:t>
              </a:r>
              <a:endParaRPr lang="zh-CN" altLang="en-US" sz="3600" b="1" dirty="0">
                <a:solidFill>
                  <a:schemeClr val="bg1"/>
                </a:solidFill>
                <a:latin typeface="微软雅黑" pitchFamily="34" charset="-122"/>
                <a:ea typeface="微软雅黑" pitchFamily="34" charset="-122"/>
              </a:endParaRPr>
            </a:p>
          </p:txBody>
        </p:sp>
      </p:grpSp>
      <p:sp>
        <p:nvSpPr>
          <p:cNvPr id="76" name="圆角矩形 75"/>
          <p:cNvSpPr/>
          <p:nvPr/>
        </p:nvSpPr>
        <p:spPr>
          <a:xfrm>
            <a:off x="465038" y="2094174"/>
            <a:ext cx="2185059" cy="3258114"/>
          </a:xfrm>
          <a:prstGeom prst="roundRect">
            <a:avLst/>
          </a:prstGeom>
          <a:noFill/>
          <a:ln w="38100">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77" name="TextBox 76"/>
          <p:cNvSpPr txBox="1"/>
          <p:nvPr/>
        </p:nvSpPr>
        <p:spPr>
          <a:xfrm>
            <a:off x="976308" y="2790228"/>
            <a:ext cx="1210588" cy="400110"/>
          </a:xfrm>
          <a:prstGeom prst="rect">
            <a:avLst/>
          </a:prstGeom>
          <a:noFill/>
        </p:spPr>
        <p:txBody>
          <a:bodyPr wrap="none" rtlCol="0">
            <a:spAutoFit/>
          </a:bodyPr>
          <a:lstStyle/>
          <a:p>
            <a:r>
              <a:rPr lang="zh-CN" altLang="en-US" sz="2000" b="1" dirty="0">
                <a:solidFill>
                  <a:schemeClr val="tx1">
                    <a:lumMod val="65000"/>
                    <a:lumOff val="35000"/>
                  </a:schemeClr>
                </a:solidFill>
                <a:cs typeface="+mn-ea"/>
                <a:sym typeface="+mn-lt"/>
              </a:rPr>
              <a:t>传单派发</a:t>
            </a:r>
          </a:p>
        </p:txBody>
      </p:sp>
      <p:sp>
        <p:nvSpPr>
          <p:cNvPr id="78" name="TextBox 77"/>
          <p:cNvSpPr txBox="1"/>
          <p:nvPr/>
        </p:nvSpPr>
        <p:spPr>
          <a:xfrm>
            <a:off x="961820" y="3551435"/>
            <a:ext cx="1210588" cy="400110"/>
          </a:xfrm>
          <a:prstGeom prst="rect">
            <a:avLst/>
          </a:prstGeom>
          <a:noFill/>
        </p:spPr>
        <p:txBody>
          <a:bodyPr wrap="none" rtlCol="0">
            <a:spAutoFit/>
          </a:bodyPr>
          <a:lstStyle/>
          <a:p>
            <a:r>
              <a:rPr lang="zh-CN" altLang="en-US" sz="2000" b="1" dirty="0">
                <a:solidFill>
                  <a:schemeClr val="tx1">
                    <a:lumMod val="65000"/>
                    <a:lumOff val="35000"/>
                  </a:schemeClr>
                </a:solidFill>
                <a:cs typeface="+mn-ea"/>
                <a:sym typeface="+mn-lt"/>
              </a:rPr>
              <a:t>门店海报</a:t>
            </a:r>
          </a:p>
        </p:txBody>
      </p:sp>
      <p:sp>
        <p:nvSpPr>
          <p:cNvPr id="79" name="TextBox 78"/>
          <p:cNvSpPr txBox="1"/>
          <p:nvPr/>
        </p:nvSpPr>
        <p:spPr>
          <a:xfrm>
            <a:off x="963640" y="4347954"/>
            <a:ext cx="1210588" cy="400110"/>
          </a:xfrm>
          <a:prstGeom prst="rect">
            <a:avLst/>
          </a:prstGeom>
          <a:noFill/>
        </p:spPr>
        <p:txBody>
          <a:bodyPr wrap="none" rtlCol="0">
            <a:spAutoFit/>
          </a:bodyPr>
          <a:lstStyle/>
          <a:p>
            <a:r>
              <a:rPr lang="zh-CN" altLang="en-US" sz="2000" b="1" dirty="0">
                <a:solidFill>
                  <a:schemeClr val="tx1">
                    <a:lumMod val="65000"/>
                    <a:lumOff val="35000"/>
                  </a:schemeClr>
                </a:solidFill>
                <a:cs typeface="+mn-ea"/>
                <a:sym typeface="+mn-lt"/>
              </a:rPr>
              <a:t>上门营销</a:t>
            </a:r>
          </a:p>
        </p:txBody>
      </p:sp>
      <p:graphicFrame>
        <p:nvGraphicFramePr>
          <p:cNvPr id="81" name="图示 80"/>
          <p:cNvGraphicFramePr/>
          <p:nvPr/>
        </p:nvGraphicFramePr>
        <p:xfrm>
          <a:off x="3604768" y="1731264"/>
          <a:ext cx="7660640" cy="39136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矩形 18"/>
          <p:cNvSpPr/>
          <p:nvPr/>
        </p:nvSpPr>
        <p:spPr>
          <a:xfrm>
            <a:off x="0" y="5693664"/>
            <a:ext cx="12192000" cy="116433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solidFill>
                <a:latin typeface="微软雅黑" pitchFamily="34" charset="-122"/>
                <a:ea typeface="微软雅黑" pitchFamily="34" charset="-122"/>
              </a:rPr>
              <a:t>注意事项：</a:t>
            </a:r>
            <a:endParaRPr lang="en-US" altLang="zh-CN" b="1" dirty="0">
              <a:solidFill>
                <a:schemeClr val="bg1"/>
              </a:solidFill>
              <a:latin typeface="微软雅黑" pitchFamily="34" charset="-122"/>
              <a:ea typeface="微软雅黑" pitchFamily="34" charset="-122"/>
            </a:endParaRPr>
          </a:p>
          <a:p>
            <a:r>
              <a:rPr lang="en-US" altLang="zh-CN" b="1" dirty="0">
                <a:solidFill>
                  <a:schemeClr val="bg1"/>
                </a:solidFill>
                <a:latin typeface="微软雅黑" pitchFamily="34" charset="-122"/>
                <a:ea typeface="微软雅黑" pitchFamily="34" charset="-122"/>
              </a:rPr>
              <a:t>1</a:t>
            </a:r>
            <a:r>
              <a:rPr lang="zh-CN" altLang="en-US" b="1" dirty="0">
                <a:solidFill>
                  <a:schemeClr val="bg1"/>
                </a:solidFill>
                <a:latin typeface="微软雅黑" pitchFamily="34" charset="-122"/>
                <a:ea typeface="微软雅黑" pitchFamily="34" charset="-122"/>
              </a:rPr>
              <a:t>、线下营销一人一码可作为收单和数据统计使用，效果比</a:t>
            </a:r>
            <a:r>
              <a:rPr lang="en-US" altLang="zh-CN" b="1" dirty="0">
                <a:solidFill>
                  <a:schemeClr val="bg1"/>
                </a:solidFill>
                <a:latin typeface="微软雅黑" pitchFamily="34" charset="-122"/>
                <a:ea typeface="微软雅黑" pitchFamily="34" charset="-122"/>
              </a:rPr>
              <a:t>H5</a:t>
            </a:r>
            <a:r>
              <a:rPr lang="zh-CN" altLang="en-US" b="1" dirty="0">
                <a:solidFill>
                  <a:schemeClr val="bg1"/>
                </a:solidFill>
                <a:latin typeface="微软雅黑" pitchFamily="34" charset="-122"/>
                <a:ea typeface="微软雅黑" pitchFamily="34" charset="-122"/>
              </a:rPr>
              <a:t>更好。</a:t>
            </a:r>
            <a:endParaRPr lang="en-US" altLang="zh-CN" b="1" dirty="0">
              <a:solidFill>
                <a:schemeClr val="bg1"/>
              </a:solidFill>
              <a:latin typeface="微软雅黑" pitchFamily="34" charset="-122"/>
              <a:ea typeface="微软雅黑" pitchFamily="34" charset="-122"/>
            </a:endParaRPr>
          </a:p>
          <a:p>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334005329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wipe(right)">
                                      <p:cBhvr>
                                        <p:cTn id="1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Inhaltsplatzhalter 4"/>
          <p:cNvSpPr txBox="1">
            <a:spLocks/>
          </p:cNvSpPr>
          <p:nvPr/>
        </p:nvSpPr>
        <p:spPr>
          <a:xfrm>
            <a:off x="6351174" y="2897631"/>
            <a:ext cx="717228"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latin typeface="+mn-lt"/>
                <a:cs typeface="+mn-ea"/>
                <a:sym typeface="+mn-lt"/>
              </a:rPr>
              <a:t>02</a:t>
            </a:r>
            <a:endParaRPr lang="en-US" sz="1800" dirty="0">
              <a:latin typeface="+mn-lt"/>
              <a:cs typeface="+mn-ea"/>
              <a:sym typeface="+mn-lt"/>
            </a:endParaRPr>
          </a:p>
        </p:txBody>
      </p:sp>
      <p:sp>
        <p:nvSpPr>
          <p:cNvPr id="27" name="Inhaltsplatzhalter 4"/>
          <p:cNvSpPr txBox="1">
            <a:spLocks/>
          </p:cNvSpPr>
          <p:nvPr/>
        </p:nvSpPr>
        <p:spPr>
          <a:xfrm>
            <a:off x="6351174" y="3853236"/>
            <a:ext cx="717228"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latin typeface="+mn-lt"/>
                <a:cs typeface="+mn-ea"/>
                <a:sym typeface="+mn-lt"/>
              </a:rPr>
              <a:t>03</a:t>
            </a:r>
            <a:endParaRPr lang="en-US" sz="1800" dirty="0">
              <a:latin typeface="+mn-lt"/>
              <a:cs typeface="+mn-ea"/>
              <a:sym typeface="+mn-lt"/>
            </a:endParaRPr>
          </a:p>
        </p:txBody>
      </p:sp>
      <p:grpSp>
        <p:nvGrpSpPr>
          <p:cNvPr id="2" name="组合 27">
            <a:extLst>
              <a:ext uri="{FF2B5EF4-FFF2-40B4-BE49-F238E27FC236}">
                <a16:creationId xmlns:a16="http://schemas.microsoft.com/office/drawing/2014/main" xmlns="" id="{D441B687-B03E-4714-83A1-B706B989BDD3}"/>
              </a:ext>
            </a:extLst>
          </p:cNvPr>
          <p:cNvGrpSpPr/>
          <p:nvPr/>
        </p:nvGrpSpPr>
        <p:grpSpPr>
          <a:xfrm>
            <a:off x="96000" y="189098"/>
            <a:ext cx="9030963" cy="677108"/>
            <a:chOff x="96000" y="189098"/>
            <a:chExt cx="9030963" cy="677108"/>
          </a:xfrm>
        </p:grpSpPr>
        <p:sp>
          <p:nvSpPr>
            <p:cNvPr id="34" name="矩形 33">
              <a:extLst>
                <a:ext uri="{FF2B5EF4-FFF2-40B4-BE49-F238E27FC236}">
                  <a16:creationId xmlns:a16="http://schemas.microsoft.com/office/drawing/2014/main" xmlns="" id="{A0CDFF51-C709-47B8-A13D-33E6B872D742}"/>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35" name="矩形 34">
              <a:extLst>
                <a:ext uri="{FF2B5EF4-FFF2-40B4-BE49-F238E27FC236}">
                  <a16:creationId xmlns:a16="http://schemas.microsoft.com/office/drawing/2014/main" xmlns="" id="{47AAE8C5-2898-4130-B41C-6C9511664FCD}"/>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38" name="矩形 37">
              <a:extLst>
                <a:ext uri="{FF2B5EF4-FFF2-40B4-BE49-F238E27FC236}">
                  <a16:creationId xmlns:a16="http://schemas.microsoft.com/office/drawing/2014/main" xmlns="" id="{263887EC-8C68-4E0F-A5F4-10B4B2BBC906}"/>
                </a:ext>
              </a:extLst>
            </p:cNvPr>
            <p:cNvSpPr/>
            <p:nvPr/>
          </p:nvSpPr>
          <p:spPr>
            <a:xfrm>
              <a:off x="456000" y="219875"/>
              <a:ext cx="8670963" cy="646331"/>
            </a:xfrm>
            <a:prstGeom prst="rect">
              <a:avLst/>
            </a:prstGeom>
          </p:spPr>
          <p:txBody>
            <a:bodyPr wrap="none">
              <a:spAutoFit/>
            </a:bodyPr>
            <a:lstStyle/>
            <a:p>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一人一码简介</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a:t>
              </a:r>
              <a:r>
                <a:rPr lang="zh-CN" altLang="en-US" sz="36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新用户</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开卡的</a:t>
              </a:r>
              <a:r>
                <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3</a:t>
              </a:r>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个应用场景及流程</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sp>
        <p:nvSpPr>
          <p:cNvPr id="52" name="Inhaltsplatzhalter 4"/>
          <p:cNvSpPr txBox="1">
            <a:spLocks/>
          </p:cNvSpPr>
          <p:nvPr/>
        </p:nvSpPr>
        <p:spPr>
          <a:xfrm>
            <a:off x="1200911" y="1232223"/>
            <a:ext cx="2023527"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2400" b="1" dirty="0">
                <a:solidFill>
                  <a:schemeClr val="tx1">
                    <a:lumMod val="65000"/>
                    <a:lumOff val="35000"/>
                  </a:schemeClr>
                </a:solidFill>
                <a:latin typeface="+mn-lt"/>
                <a:cs typeface="+mn-ea"/>
                <a:sym typeface="+mn-lt"/>
              </a:rPr>
              <a:t>前置营销</a:t>
            </a:r>
            <a:endParaRPr lang="en-US" sz="2400" b="1" dirty="0">
              <a:solidFill>
                <a:schemeClr val="tx1">
                  <a:lumMod val="65000"/>
                  <a:lumOff val="35000"/>
                </a:schemeClr>
              </a:solidFill>
              <a:latin typeface="+mn-lt"/>
              <a:cs typeface="+mn-ea"/>
              <a:sym typeface="+mn-lt"/>
            </a:endParaRPr>
          </a:p>
        </p:txBody>
      </p:sp>
      <p:grpSp>
        <p:nvGrpSpPr>
          <p:cNvPr id="3" name="组合 74"/>
          <p:cNvGrpSpPr/>
          <p:nvPr/>
        </p:nvGrpSpPr>
        <p:grpSpPr>
          <a:xfrm>
            <a:off x="188545" y="1133856"/>
            <a:ext cx="709299" cy="721490"/>
            <a:chOff x="188545" y="1133856"/>
            <a:chExt cx="709299" cy="721490"/>
          </a:xfrm>
        </p:grpSpPr>
        <p:grpSp>
          <p:nvGrpSpPr>
            <p:cNvPr id="4" name="组合 40"/>
            <p:cNvGrpSpPr/>
            <p:nvPr/>
          </p:nvGrpSpPr>
          <p:grpSpPr>
            <a:xfrm>
              <a:off x="188545" y="1146048"/>
              <a:ext cx="709299" cy="709298"/>
              <a:chOff x="3870529" y="3762105"/>
              <a:chExt cx="1970299" cy="1970297"/>
            </a:xfrm>
          </p:grpSpPr>
          <p:sp>
            <p:nvSpPr>
              <p:cNvPr id="39" name="Teardrop 38"/>
              <p:cNvSpPr/>
              <p:nvPr/>
            </p:nvSpPr>
            <p:spPr>
              <a:xfrm rot="16200000" flipV="1">
                <a:off x="3870530" y="3762104"/>
                <a:ext cx="1970297" cy="1970299"/>
              </a:xfrm>
              <a:prstGeom prst="teardrop">
                <a:avLst/>
              </a:prstGeom>
              <a:solidFill>
                <a:srgbClr val="213A54">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Teardrop 39"/>
              <p:cNvSpPr/>
              <p:nvPr/>
            </p:nvSpPr>
            <p:spPr>
              <a:xfrm rot="16200000" flipV="1">
                <a:off x="4069201" y="3762105"/>
                <a:ext cx="1771626" cy="1771628"/>
              </a:xfrm>
              <a:prstGeom prst="teardrop">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74" name="TextBox 73"/>
            <p:cNvSpPr txBox="1"/>
            <p:nvPr/>
          </p:nvSpPr>
          <p:spPr>
            <a:xfrm>
              <a:off x="365760" y="1133856"/>
              <a:ext cx="470000" cy="646331"/>
            </a:xfrm>
            <a:prstGeom prst="rect">
              <a:avLst/>
            </a:prstGeom>
            <a:noFill/>
          </p:spPr>
          <p:txBody>
            <a:bodyPr wrap="none" rtlCol="0">
              <a:spAutoFit/>
            </a:bodyPr>
            <a:lstStyle/>
            <a:p>
              <a:r>
                <a:rPr lang="en-US" altLang="zh-CN" sz="3600" b="1" dirty="0">
                  <a:solidFill>
                    <a:schemeClr val="bg1"/>
                  </a:solidFill>
                  <a:latin typeface="微软雅黑" pitchFamily="34" charset="-122"/>
                  <a:ea typeface="微软雅黑" pitchFamily="34" charset="-122"/>
                </a:rPr>
                <a:t>3</a:t>
              </a:r>
              <a:endParaRPr lang="zh-CN" altLang="en-US" sz="3600" b="1" dirty="0">
                <a:solidFill>
                  <a:schemeClr val="bg1"/>
                </a:solidFill>
                <a:latin typeface="微软雅黑" pitchFamily="34" charset="-122"/>
                <a:ea typeface="微软雅黑" pitchFamily="34" charset="-122"/>
              </a:endParaRPr>
            </a:p>
          </p:txBody>
        </p:sp>
      </p:grpSp>
      <p:sp>
        <p:nvSpPr>
          <p:cNvPr id="76" name="圆角矩形 75"/>
          <p:cNvSpPr/>
          <p:nvPr/>
        </p:nvSpPr>
        <p:spPr>
          <a:xfrm>
            <a:off x="465038" y="2094174"/>
            <a:ext cx="2185059" cy="3258114"/>
          </a:xfrm>
          <a:prstGeom prst="roundRect">
            <a:avLst/>
          </a:prstGeom>
          <a:noFill/>
          <a:ln w="38100">
            <a:solidFill>
              <a:schemeClr val="accent5"/>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77" name="TextBox 76"/>
          <p:cNvSpPr txBox="1"/>
          <p:nvPr/>
        </p:nvSpPr>
        <p:spPr>
          <a:xfrm>
            <a:off x="976308" y="2790228"/>
            <a:ext cx="1210588" cy="400110"/>
          </a:xfrm>
          <a:prstGeom prst="rect">
            <a:avLst/>
          </a:prstGeom>
          <a:noFill/>
        </p:spPr>
        <p:txBody>
          <a:bodyPr wrap="none" rtlCol="0">
            <a:spAutoFit/>
          </a:bodyPr>
          <a:lstStyle/>
          <a:p>
            <a:r>
              <a:rPr lang="zh-CN" altLang="en-US" sz="2000" b="1" dirty="0">
                <a:solidFill>
                  <a:schemeClr val="tx1">
                    <a:lumMod val="65000"/>
                    <a:lumOff val="35000"/>
                  </a:schemeClr>
                </a:solidFill>
                <a:cs typeface="+mn-ea"/>
                <a:sym typeface="+mn-lt"/>
              </a:rPr>
              <a:t>前置寄卡</a:t>
            </a:r>
          </a:p>
        </p:txBody>
      </p:sp>
      <p:sp>
        <p:nvSpPr>
          <p:cNvPr id="78" name="TextBox 77"/>
          <p:cNvSpPr txBox="1"/>
          <p:nvPr/>
        </p:nvSpPr>
        <p:spPr>
          <a:xfrm>
            <a:off x="961820" y="3551435"/>
            <a:ext cx="1210588" cy="400110"/>
          </a:xfrm>
          <a:prstGeom prst="rect">
            <a:avLst/>
          </a:prstGeom>
          <a:noFill/>
        </p:spPr>
        <p:txBody>
          <a:bodyPr wrap="none" rtlCol="0">
            <a:spAutoFit/>
          </a:bodyPr>
          <a:lstStyle/>
          <a:p>
            <a:r>
              <a:rPr lang="zh-CN" altLang="en-US" sz="2000" b="1" dirty="0">
                <a:solidFill>
                  <a:schemeClr val="tx1">
                    <a:lumMod val="65000"/>
                    <a:lumOff val="35000"/>
                  </a:schemeClr>
                </a:solidFill>
                <a:cs typeface="+mn-ea"/>
                <a:sym typeface="+mn-lt"/>
              </a:rPr>
              <a:t>开学手册</a:t>
            </a:r>
          </a:p>
        </p:txBody>
      </p:sp>
      <p:graphicFrame>
        <p:nvGraphicFramePr>
          <p:cNvPr id="19" name="图示 18"/>
          <p:cNvGraphicFramePr/>
          <p:nvPr>
            <p:extLst>
              <p:ext uri="{D42A27DB-BD31-4B8C-83A1-F6EECF244321}">
                <p14:modId xmlns:p14="http://schemas.microsoft.com/office/powerpoint/2010/main" xmlns="" val="3733389901"/>
              </p:ext>
            </p:extLst>
          </p:nvPr>
        </p:nvGraphicFramePr>
        <p:xfrm>
          <a:off x="3870582" y="1701705"/>
          <a:ext cx="6804506" cy="34545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 name="矩形 19">
            <a:extLst>
              <a:ext uri="{FF2B5EF4-FFF2-40B4-BE49-F238E27FC236}">
                <a16:creationId xmlns:a16="http://schemas.microsoft.com/office/drawing/2014/main" xmlns="" id="{34908FBD-4923-401B-AEFE-A8AC576C789F}"/>
              </a:ext>
            </a:extLst>
          </p:cNvPr>
          <p:cNvSpPr/>
          <p:nvPr/>
        </p:nvSpPr>
        <p:spPr>
          <a:xfrm>
            <a:off x="0" y="5693664"/>
            <a:ext cx="12192000" cy="116433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solidFill>
                <a:latin typeface="微软雅黑" pitchFamily="34" charset="-122"/>
                <a:ea typeface="微软雅黑" pitchFamily="34" charset="-122"/>
              </a:rPr>
              <a:t>注意事项：</a:t>
            </a:r>
          </a:p>
          <a:p>
            <a:r>
              <a:rPr lang="en-US" altLang="zh-CN" b="1" dirty="0">
                <a:solidFill>
                  <a:schemeClr val="bg1"/>
                </a:solidFill>
                <a:latin typeface="微软雅黑" pitchFamily="34" charset="-122"/>
                <a:ea typeface="微软雅黑" pitchFamily="34" charset="-122"/>
              </a:rPr>
              <a:t>1</a:t>
            </a:r>
            <a:r>
              <a:rPr lang="zh-CN" altLang="en-US" b="1" dirty="0">
                <a:solidFill>
                  <a:schemeClr val="bg1"/>
                </a:solidFill>
                <a:latin typeface="微软雅黑" pitchFamily="34" charset="-122"/>
                <a:ea typeface="微软雅黑" pitchFamily="34" charset="-122"/>
              </a:rPr>
              <a:t>、前置寄卡也需要经过两次实名。</a:t>
            </a:r>
            <a:endParaRPr lang="en-US" altLang="zh-CN" b="1" dirty="0">
              <a:solidFill>
                <a:schemeClr val="bg1"/>
              </a:solidFill>
              <a:latin typeface="微软雅黑" pitchFamily="34" charset="-122"/>
              <a:ea typeface="微软雅黑" pitchFamily="34" charset="-122"/>
            </a:endParaRPr>
          </a:p>
          <a:p>
            <a:endParaRPr lang="en-US" altLang="zh-CN"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334005329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wipe(right)">
                                      <p:cBhvr>
                                        <p:cTn id="1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5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61A980E1-E67E-43C9-9C96-8439E5E5D25C}"/>
              </a:ext>
            </a:extLst>
          </p:cNvPr>
          <p:cNvSpPr txBox="1"/>
          <p:nvPr/>
        </p:nvSpPr>
        <p:spPr>
          <a:xfrm>
            <a:off x="5311648" y="2835888"/>
            <a:ext cx="6258560" cy="1015663"/>
          </a:xfrm>
          <a:prstGeom prst="rect">
            <a:avLst/>
          </a:prstGeom>
          <a:noFill/>
        </p:spPr>
        <p:txBody>
          <a:bodyPr wrap="square" rtlCol="0">
            <a:spAutoFit/>
          </a:bodyPr>
          <a:lstStyle/>
          <a:p>
            <a:pPr algn="ctr"/>
            <a:r>
              <a:rPr lang="zh-CN" altLang="en-US" sz="6000" b="1" spc="300" dirty="0">
                <a:solidFill>
                  <a:srgbClr val="404040"/>
                </a:solidFill>
                <a:cs typeface="+mn-ea"/>
                <a:sym typeface="+mn-lt"/>
              </a:rPr>
              <a:t>用户使用指引</a:t>
            </a:r>
          </a:p>
        </p:txBody>
      </p:sp>
      <p:grpSp>
        <p:nvGrpSpPr>
          <p:cNvPr id="2" name="组合 9">
            <a:extLst>
              <a:ext uri="{FF2B5EF4-FFF2-40B4-BE49-F238E27FC236}">
                <a16:creationId xmlns:a16="http://schemas.microsoft.com/office/drawing/2014/main" xmlns="" id="{EFC615B5-015E-4600-8475-5AA98289A8BF}"/>
              </a:ext>
            </a:extLst>
          </p:cNvPr>
          <p:cNvGrpSpPr/>
          <p:nvPr/>
        </p:nvGrpSpPr>
        <p:grpSpPr>
          <a:xfrm>
            <a:off x="2579311" y="1945009"/>
            <a:ext cx="2602243" cy="2382688"/>
            <a:chOff x="1624271" y="1628965"/>
            <a:chExt cx="3785861" cy="3466443"/>
          </a:xfrm>
        </p:grpSpPr>
        <p:sp>
          <p:nvSpPr>
            <p:cNvPr id="7" name="椭圆 6">
              <a:extLst>
                <a:ext uri="{FF2B5EF4-FFF2-40B4-BE49-F238E27FC236}">
                  <a16:creationId xmlns:a16="http://schemas.microsoft.com/office/drawing/2014/main" xmlns="" id="{C5EA4700-0FB6-481B-A7AA-8DAAC009BB7E}"/>
                </a:ext>
              </a:extLst>
            </p:cNvPr>
            <p:cNvSpPr/>
            <p:nvPr/>
          </p:nvSpPr>
          <p:spPr>
            <a:xfrm>
              <a:off x="2402771" y="2088047"/>
              <a:ext cx="3007361" cy="3007361"/>
            </a:xfrm>
            <a:prstGeom prst="ellipse">
              <a:avLst/>
            </a:prstGeom>
            <a:solidFill>
              <a:srgbClr val="009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6" name="文本框 5">
              <a:extLst>
                <a:ext uri="{FF2B5EF4-FFF2-40B4-BE49-F238E27FC236}">
                  <a16:creationId xmlns:a16="http://schemas.microsoft.com/office/drawing/2014/main" xmlns="" id="{C11F9A41-F54E-4C1C-BE0C-369207709A6E}"/>
                </a:ext>
              </a:extLst>
            </p:cNvPr>
            <p:cNvSpPr txBox="1"/>
            <p:nvPr/>
          </p:nvSpPr>
          <p:spPr>
            <a:xfrm>
              <a:off x="2566628" y="2891240"/>
              <a:ext cx="2679643" cy="1746293"/>
            </a:xfrm>
            <a:prstGeom prst="rect">
              <a:avLst/>
            </a:prstGeom>
            <a:noFill/>
          </p:spPr>
          <p:txBody>
            <a:bodyPr wrap="square" rtlCol="0">
              <a:spAutoFit/>
            </a:bodyPr>
            <a:lstStyle/>
            <a:p>
              <a:pPr algn="ctr"/>
              <a:r>
                <a:rPr lang="en-US" altLang="zh-CN" sz="3600" b="1" spc="300" dirty="0">
                  <a:solidFill>
                    <a:srgbClr val="FFFFFF"/>
                  </a:solidFill>
                  <a:cs typeface="+mn-ea"/>
                  <a:sym typeface="+mn-lt"/>
                </a:rPr>
                <a:t>PART</a:t>
              </a:r>
            </a:p>
            <a:p>
              <a:pPr algn="ctr"/>
              <a:r>
                <a:rPr lang="en-US" altLang="zh-CN" sz="3600" b="1" spc="300" dirty="0">
                  <a:solidFill>
                    <a:srgbClr val="FFFFFF"/>
                  </a:solidFill>
                  <a:cs typeface="+mn-ea"/>
                  <a:sym typeface="+mn-lt"/>
                </a:rPr>
                <a:t>02</a:t>
              </a:r>
              <a:endParaRPr lang="zh-CN" altLang="en-US" sz="3600" b="1" spc="300" dirty="0">
                <a:solidFill>
                  <a:srgbClr val="FFFFFF"/>
                </a:solidFill>
                <a:cs typeface="+mn-ea"/>
                <a:sym typeface="+mn-lt"/>
              </a:endParaRPr>
            </a:p>
          </p:txBody>
        </p:sp>
        <p:sp>
          <p:nvSpPr>
            <p:cNvPr id="8" name="椭圆 7">
              <a:extLst>
                <a:ext uri="{FF2B5EF4-FFF2-40B4-BE49-F238E27FC236}">
                  <a16:creationId xmlns:a16="http://schemas.microsoft.com/office/drawing/2014/main" xmlns="" id="{3FF26AC6-3776-4B34-814B-8CE3B870ADBD}"/>
                </a:ext>
              </a:extLst>
            </p:cNvPr>
            <p:cNvSpPr/>
            <p:nvPr/>
          </p:nvSpPr>
          <p:spPr>
            <a:xfrm>
              <a:off x="1624271" y="1628965"/>
              <a:ext cx="918164" cy="918164"/>
            </a:xfrm>
            <a:prstGeom prst="ellipse">
              <a:avLst/>
            </a:prstGeom>
            <a:solidFill>
              <a:srgbClr val="E95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椭圆 8">
              <a:extLst>
                <a:ext uri="{FF2B5EF4-FFF2-40B4-BE49-F238E27FC236}">
                  <a16:creationId xmlns:a16="http://schemas.microsoft.com/office/drawing/2014/main" xmlns="" id="{2B322E14-A889-4D01-ACE7-6A2E1F2BE98D}"/>
                </a:ext>
              </a:extLst>
            </p:cNvPr>
            <p:cNvSpPr/>
            <p:nvPr/>
          </p:nvSpPr>
          <p:spPr>
            <a:xfrm>
              <a:off x="1624271" y="2891240"/>
              <a:ext cx="489009" cy="489009"/>
            </a:xfrm>
            <a:prstGeom prst="ellipse">
              <a:avLst/>
            </a:prstGeom>
            <a:solidFill>
              <a:srgbClr val="82AE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Tree>
    <p:extLst>
      <p:ext uri="{BB962C8B-B14F-4D97-AF65-F5344CB8AC3E}">
        <p14:creationId xmlns:p14="http://schemas.microsoft.com/office/powerpoint/2010/main" xmlns="" val="120324377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5000">
        <p159:morph option="byObject"/>
      </p:transition>
    </mc:Choice>
    <mc:Fallback>
      <p:transition spd="slow" advTm="5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Oval 70">
            <a:extLst>
              <a:ext uri="{FF2B5EF4-FFF2-40B4-BE49-F238E27FC236}">
                <a16:creationId xmlns:a16="http://schemas.microsoft.com/office/drawing/2014/main" xmlns="" id="{1D6B8C8F-DF00-4A02-8FF4-32A35A451388}"/>
              </a:ext>
            </a:extLst>
          </p:cNvPr>
          <p:cNvSpPr/>
          <p:nvPr/>
        </p:nvSpPr>
        <p:spPr bwMode="auto">
          <a:xfrm>
            <a:off x="6096000" y="2469000"/>
            <a:ext cx="655996" cy="656167"/>
          </a:xfrm>
          <a:prstGeom prst="ellipse">
            <a:avLst/>
          </a:prstGeom>
          <a:solidFill>
            <a:srgbClr val="0095D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77" fontAlgn="base">
              <a:spcBef>
                <a:spcPct val="0"/>
              </a:spcBef>
              <a:spcAft>
                <a:spcPct val="0"/>
              </a:spcAft>
              <a:defRPr/>
            </a:pPr>
            <a:endParaRPr lang="en-US" sz="2400" dirty="0">
              <a:solidFill>
                <a:prstClr val="white"/>
              </a:solidFill>
              <a:cs typeface="+mn-ea"/>
              <a:sym typeface="+mn-lt"/>
            </a:endParaRPr>
          </a:p>
        </p:txBody>
      </p:sp>
      <p:grpSp>
        <p:nvGrpSpPr>
          <p:cNvPr id="41" name="Group 71">
            <a:extLst>
              <a:ext uri="{FF2B5EF4-FFF2-40B4-BE49-F238E27FC236}">
                <a16:creationId xmlns:a16="http://schemas.microsoft.com/office/drawing/2014/main" xmlns="" id="{FDBA0F93-2914-4A88-89D4-4F2820EF22ED}"/>
              </a:ext>
            </a:extLst>
          </p:cNvPr>
          <p:cNvGrpSpPr/>
          <p:nvPr/>
        </p:nvGrpSpPr>
        <p:grpSpPr>
          <a:xfrm>
            <a:off x="6305990" y="2652653"/>
            <a:ext cx="257540" cy="268663"/>
            <a:chOff x="-251803" y="2267153"/>
            <a:chExt cx="2078037" cy="2166938"/>
          </a:xfrm>
          <a:solidFill>
            <a:schemeClr val="bg1"/>
          </a:solidFill>
        </p:grpSpPr>
        <p:sp>
          <p:nvSpPr>
            <p:cNvPr id="42" name="Freeform 22">
              <a:extLst>
                <a:ext uri="{FF2B5EF4-FFF2-40B4-BE49-F238E27FC236}">
                  <a16:creationId xmlns:a16="http://schemas.microsoft.com/office/drawing/2014/main" xmlns="" id="{23986092-A0AC-4E96-9763-1A6FB8152D2C}"/>
                </a:ext>
              </a:extLst>
            </p:cNvPr>
            <p:cNvSpPr>
              <a:spLocks/>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1219170" fontAlgn="base">
                <a:spcBef>
                  <a:spcPct val="0"/>
                </a:spcBef>
                <a:spcAft>
                  <a:spcPct val="0"/>
                </a:spcAft>
                <a:defRPr/>
              </a:pPr>
              <a:endParaRPr lang="id-ID" sz="2400" dirty="0">
                <a:solidFill>
                  <a:prstClr val="black"/>
                </a:solidFill>
                <a:cs typeface="+mn-ea"/>
                <a:sym typeface="+mn-lt"/>
              </a:endParaRPr>
            </a:p>
          </p:txBody>
        </p:sp>
        <p:sp>
          <p:nvSpPr>
            <p:cNvPr id="43" name="Freeform 23">
              <a:extLst>
                <a:ext uri="{FF2B5EF4-FFF2-40B4-BE49-F238E27FC236}">
                  <a16:creationId xmlns:a16="http://schemas.microsoft.com/office/drawing/2014/main" xmlns="" id="{0173A9C9-7E56-4F9D-934A-255CC015CE53}"/>
                </a:ext>
              </a:extLst>
            </p:cNvPr>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1219170" fontAlgn="base">
                <a:spcBef>
                  <a:spcPct val="0"/>
                </a:spcBef>
                <a:spcAft>
                  <a:spcPct val="0"/>
                </a:spcAft>
                <a:defRPr/>
              </a:pPr>
              <a:endParaRPr lang="id-ID" sz="2400" dirty="0">
                <a:solidFill>
                  <a:prstClr val="black"/>
                </a:solidFill>
                <a:cs typeface="+mn-ea"/>
                <a:sym typeface="+mn-lt"/>
              </a:endParaRPr>
            </a:p>
          </p:txBody>
        </p:sp>
      </p:grpSp>
      <p:sp>
        <p:nvSpPr>
          <p:cNvPr id="45" name="Oval 75">
            <a:extLst>
              <a:ext uri="{FF2B5EF4-FFF2-40B4-BE49-F238E27FC236}">
                <a16:creationId xmlns:a16="http://schemas.microsoft.com/office/drawing/2014/main" xmlns="" id="{ED6534D3-B7A9-47F5-8B4D-D146429C9A84}"/>
              </a:ext>
            </a:extLst>
          </p:cNvPr>
          <p:cNvSpPr/>
          <p:nvPr/>
        </p:nvSpPr>
        <p:spPr bwMode="auto">
          <a:xfrm>
            <a:off x="6095994" y="4069198"/>
            <a:ext cx="655996" cy="656167"/>
          </a:xfrm>
          <a:prstGeom prst="ellipse">
            <a:avLst/>
          </a:prstGeom>
          <a:solidFill>
            <a:srgbClr val="E9546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77" fontAlgn="base">
              <a:spcBef>
                <a:spcPct val="0"/>
              </a:spcBef>
              <a:spcAft>
                <a:spcPct val="0"/>
              </a:spcAft>
              <a:defRPr/>
            </a:pPr>
            <a:endParaRPr lang="en-US" sz="2400" dirty="0">
              <a:solidFill>
                <a:prstClr val="white"/>
              </a:solidFill>
              <a:cs typeface="+mn-ea"/>
              <a:sym typeface="+mn-lt"/>
            </a:endParaRPr>
          </a:p>
        </p:txBody>
      </p:sp>
      <p:sp>
        <p:nvSpPr>
          <p:cNvPr id="46" name="Freeform 78">
            <a:extLst>
              <a:ext uri="{FF2B5EF4-FFF2-40B4-BE49-F238E27FC236}">
                <a16:creationId xmlns:a16="http://schemas.microsoft.com/office/drawing/2014/main" xmlns="" id="{45D3ED7F-38C2-4394-8AD0-BAF63388F269}"/>
              </a:ext>
            </a:extLst>
          </p:cNvPr>
          <p:cNvSpPr>
            <a:spLocks noChangeAspect="1" noEditPoints="1"/>
          </p:cNvSpPr>
          <p:nvPr/>
        </p:nvSpPr>
        <p:spPr bwMode="auto">
          <a:xfrm>
            <a:off x="6248808" y="4197500"/>
            <a:ext cx="372340" cy="361396"/>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45720" tIns="22860" rIns="45720" bIns="22860" numCol="1" anchor="t" anchorCtr="0" compatLnSpc="1">
            <a:prstTxWarp prst="textNoShape">
              <a:avLst/>
            </a:prstTxWarp>
          </a:bodyPr>
          <a:lstStyle/>
          <a:p>
            <a:pPr defTabSz="1219170" fontAlgn="base">
              <a:spcBef>
                <a:spcPct val="0"/>
              </a:spcBef>
              <a:spcAft>
                <a:spcPct val="0"/>
              </a:spcAft>
              <a:defRPr/>
            </a:pPr>
            <a:endParaRPr lang="id-ID" sz="2400" dirty="0">
              <a:solidFill>
                <a:prstClr val="black"/>
              </a:solidFill>
              <a:cs typeface="+mn-ea"/>
              <a:sym typeface="+mn-lt"/>
            </a:endParaRPr>
          </a:p>
        </p:txBody>
      </p:sp>
      <p:pic>
        <p:nvPicPr>
          <p:cNvPr id="47" name="Picture 39">
            <a:extLst>
              <a:ext uri="{FF2B5EF4-FFF2-40B4-BE49-F238E27FC236}">
                <a16:creationId xmlns:a16="http://schemas.microsoft.com/office/drawing/2014/main" xmlns="" id="{A2D8B9A2-98D8-4048-B973-467F89756824}"/>
              </a:ext>
            </a:extLst>
          </p:cNvPr>
          <p:cNvPicPr>
            <a:picLocks noChangeAspect="1"/>
          </p:cNvPicPr>
          <p:nvPr/>
        </p:nvPicPr>
        <p:blipFill>
          <a:blip r:embed="rId3"/>
          <a:stretch>
            <a:fillRect/>
          </a:stretch>
        </p:blipFill>
        <p:spPr>
          <a:xfrm>
            <a:off x="576000" y="1660602"/>
            <a:ext cx="5040000" cy="3922520"/>
          </a:xfrm>
          <a:prstGeom prst="rect">
            <a:avLst/>
          </a:prstGeom>
        </p:spPr>
      </p:pic>
      <p:sp>
        <p:nvSpPr>
          <p:cNvPr id="54" name="Inhaltsplatzhalter 4">
            <a:extLst>
              <a:ext uri="{FF2B5EF4-FFF2-40B4-BE49-F238E27FC236}">
                <a16:creationId xmlns:a16="http://schemas.microsoft.com/office/drawing/2014/main" xmlns="" id="{6253A511-5E83-4E26-9DC5-38A86A6D7D7D}"/>
              </a:ext>
            </a:extLst>
          </p:cNvPr>
          <p:cNvSpPr txBox="1">
            <a:spLocks/>
          </p:cNvSpPr>
          <p:nvPr/>
        </p:nvSpPr>
        <p:spPr>
          <a:xfrm>
            <a:off x="7024729" y="2567118"/>
            <a:ext cx="4135655" cy="101566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2400" b="1" dirty="0">
                <a:solidFill>
                  <a:schemeClr val="accent1"/>
                </a:solidFill>
                <a:latin typeface="微软雅黑" pitchFamily="34" charset="-122"/>
                <a:ea typeface="微软雅黑" pitchFamily="34" charset="-122"/>
                <a:cs typeface="+mn-ea"/>
                <a:sym typeface="+mn-lt"/>
              </a:rPr>
              <a:t>新用户如何下单</a:t>
            </a:r>
            <a:r>
              <a:rPr lang="en-US" sz="2400" b="1" dirty="0">
                <a:solidFill>
                  <a:schemeClr val="accent1"/>
                </a:solidFill>
                <a:latin typeface="微软雅黑" pitchFamily="34" charset="-122"/>
                <a:ea typeface="微软雅黑" pitchFamily="34" charset="-122"/>
                <a:cs typeface="+mn-ea"/>
                <a:sym typeface="+mn-lt"/>
              </a:rPr>
              <a:t/>
            </a:r>
            <a:br>
              <a:rPr lang="en-US" sz="2400" b="1" dirty="0">
                <a:solidFill>
                  <a:schemeClr val="accent1"/>
                </a:solidFill>
                <a:latin typeface="微软雅黑" pitchFamily="34" charset="-122"/>
                <a:ea typeface="微软雅黑" pitchFamily="34" charset="-122"/>
                <a:cs typeface="+mn-ea"/>
                <a:sym typeface="+mn-lt"/>
              </a:rPr>
            </a:br>
            <a:r>
              <a:rPr lang="en-US" sz="2400" b="1" dirty="0">
                <a:solidFill>
                  <a:schemeClr val="accent1"/>
                </a:solidFill>
                <a:latin typeface="微软雅黑" pitchFamily="34" charset="-122"/>
                <a:ea typeface="微软雅黑" pitchFamily="34" charset="-122"/>
                <a:cs typeface="+mn-ea"/>
                <a:sym typeface="+mn-lt"/>
              </a:rPr>
              <a:t/>
            </a:r>
            <a:br>
              <a:rPr lang="en-US" sz="2400" b="1" dirty="0">
                <a:solidFill>
                  <a:schemeClr val="accent1"/>
                </a:solidFill>
                <a:latin typeface="微软雅黑" pitchFamily="34" charset="-122"/>
                <a:ea typeface="微软雅黑" pitchFamily="34" charset="-122"/>
                <a:cs typeface="+mn-ea"/>
                <a:sym typeface="+mn-lt"/>
              </a:rPr>
            </a:br>
            <a:endParaRPr lang="en-US" sz="1800" dirty="0">
              <a:solidFill>
                <a:schemeClr val="bg1">
                  <a:lumMod val="65000"/>
                </a:schemeClr>
              </a:solidFill>
              <a:latin typeface="微软雅黑" pitchFamily="34" charset="-122"/>
              <a:ea typeface="微软雅黑" pitchFamily="34" charset="-122"/>
              <a:cs typeface="+mn-ea"/>
              <a:sym typeface="+mn-lt"/>
            </a:endParaRPr>
          </a:p>
        </p:txBody>
      </p:sp>
      <p:sp>
        <p:nvSpPr>
          <p:cNvPr id="55" name="Inhaltsplatzhalter 4">
            <a:extLst>
              <a:ext uri="{FF2B5EF4-FFF2-40B4-BE49-F238E27FC236}">
                <a16:creationId xmlns:a16="http://schemas.microsoft.com/office/drawing/2014/main" xmlns="" id="{62048548-B4C9-4818-A18E-2162F9953B5C}"/>
              </a:ext>
            </a:extLst>
          </p:cNvPr>
          <p:cNvSpPr txBox="1">
            <a:spLocks/>
          </p:cNvSpPr>
          <p:nvPr/>
        </p:nvSpPr>
        <p:spPr>
          <a:xfrm>
            <a:off x="6988153" y="4246979"/>
            <a:ext cx="4135655" cy="646331"/>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2400" b="1" dirty="0">
                <a:solidFill>
                  <a:srgbClr val="E95464"/>
                </a:solidFill>
                <a:latin typeface="微软雅黑" pitchFamily="34" charset="-122"/>
                <a:ea typeface="微软雅黑" pitchFamily="34" charset="-122"/>
                <a:cs typeface="+mn-ea"/>
                <a:sym typeface="+mn-lt"/>
              </a:rPr>
              <a:t>老用户如何升级</a:t>
            </a:r>
            <a:r>
              <a:rPr lang="en-US" sz="2400" b="1" dirty="0">
                <a:solidFill>
                  <a:srgbClr val="E95464"/>
                </a:solidFill>
                <a:latin typeface="微软雅黑" pitchFamily="34" charset="-122"/>
                <a:ea typeface="微软雅黑" pitchFamily="34" charset="-122"/>
                <a:cs typeface="+mn-ea"/>
                <a:sym typeface="+mn-lt"/>
              </a:rPr>
              <a:t/>
            </a:r>
            <a:br>
              <a:rPr lang="en-US" sz="2400" b="1" dirty="0">
                <a:solidFill>
                  <a:srgbClr val="E95464"/>
                </a:solidFill>
                <a:latin typeface="微软雅黑" pitchFamily="34" charset="-122"/>
                <a:ea typeface="微软雅黑" pitchFamily="34" charset="-122"/>
                <a:cs typeface="+mn-ea"/>
                <a:sym typeface="+mn-lt"/>
              </a:rPr>
            </a:br>
            <a:endParaRPr lang="en-US" sz="1800" dirty="0">
              <a:solidFill>
                <a:srgbClr val="E95464"/>
              </a:solidFill>
              <a:latin typeface="微软雅黑" pitchFamily="34" charset="-122"/>
              <a:ea typeface="微软雅黑" pitchFamily="34" charset="-122"/>
              <a:cs typeface="+mn-ea"/>
              <a:sym typeface="+mn-lt"/>
            </a:endParaRPr>
          </a:p>
        </p:txBody>
      </p:sp>
      <p:pic>
        <p:nvPicPr>
          <p:cNvPr id="59" name="图片 58">
            <a:extLst>
              <a:ext uri="{FF2B5EF4-FFF2-40B4-BE49-F238E27FC236}">
                <a16:creationId xmlns:a16="http://schemas.microsoft.com/office/drawing/2014/main" xmlns="" id="{37C61FA6-5FA7-4C56-B727-DF52EA0B0725}"/>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389888" y="2360523"/>
            <a:ext cx="3373486" cy="2136954"/>
          </a:xfrm>
          <a:prstGeom prst="rect">
            <a:avLst/>
          </a:prstGeom>
        </p:spPr>
      </p:pic>
      <p:grpSp>
        <p:nvGrpSpPr>
          <p:cNvPr id="19" name="组合 18">
            <a:extLst>
              <a:ext uri="{FF2B5EF4-FFF2-40B4-BE49-F238E27FC236}">
                <a16:creationId xmlns:a16="http://schemas.microsoft.com/office/drawing/2014/main" xmlns="" id="{13C31495-FC1E-484F-A681-C8214B38598B}"/>
              </a:ext>
            </a:extLst>
          </p:cNvPr>
          <p:cNvGrpSpPr/>
          <p:nvPr/>
        </p:nvGrpSpPr>
        <p:grpSpPr>
          <a:xfrm>
            <a:off x="96000" y="189098"/>
            <a:ext cx="2699102" cy="584775"/>
            <a:chOff x="96000" y="189098"/>
            <a:chExt cx="2699102" cy="584775"/>
          </a:xfrm>
        </p:grpSpPr>
        <p:sp>
          <p:nvSpPr>
            <p:cNvPr id="20" name="矩形 19">
              <a:extLst>
                <a:ext uri="{FF2B5EF4-FFF2-40B4-BE49-F238E27FC236}">
                  <a16:creationId xmlns:a16="http://schemas.microsoft.com/office/drawing/2014/main" xmlns="" id="{7AB9A980-3218-4B7F-B8E7-3EA48800E61E}"/>
                </a:ext>
              </a:extLst>
            </p:cNvPr>
            <p:cNvSpPr/>
            <p:nvPr/>
          </p:nvSpPr>
          <p:spPr>
            <a:xfrm>
              <a:off x="96000" y="189098"/>
              <a:ext cx="63371" cy="584775"/>
            </a:xfrm>
            <a:prstGeom prst="rect">
              <a:avLst/>
            </a:prstGeom>
            <a:solidFill>
              <a:srgbClr val="A6A6A6"/>
            </a:solidFill>
          </p:spPr>
          <p:txBody>
            <a:bodyPr rtlCol="0" anchor="ctr">
              <a:noAutofit/>
            </a:bodyPr>
            <a:lstStyle/>
            <a:p>
              <a:pPr algn="l" eaLnBrk="0" fontAlgn="base" hangingPunct="0">
                <a:spcBef>
                  <a:spcPct val="0"/>
                </a:spcBef>
                <a:spcAft>
                  <a:spcPct val="0"/>
                </a:spcAft>
              </a:pPr>
              <a:endParaRPr lang="zh-CN" altLang="en-US" dirty="0">
                <a:cs typeface="+mn-ea"/>
                <a:sym typeface="+mn-lt"/>
              </a:endParaRPr>
            </a:p>
          </p:txBody>
        </p:sp>
        <p:sp>
          <p:nvSpPr>
            <p:cNvPr id="21" name="矩形 20">
              <a:extLst>
                <a:ext uri="{FF2B5EF4-FFF2-40B4-BE49-F238E27FC236}">
                  <a16:creationId xmlns:a16="http://schemas.microsoft.com/office/drawing/2014/main" xmlns="" id="{EDF3F8CB-4560-4454-A343-5B6AED0F80CE}"/>
                </a:ext>
              </a:extLst>
            </p:cNvPr>
            <p:cNvSpPr/>
            <p:nvPr/>
          </p:nvSpPr>
          <p:spPr>
            <a:xfrm>
              <a:off x="201760" y="189098"/>
              <a:ext cx="111655" cy="584775"/>
            </a:xfrm>
            <a:prstGeom prst="rect">
              <a:avLst/>
            </a:prstGeom>
            <a:solidFill>
              <a:srgbClr val="B28C6E"/>
            </a:solidFill>
          </p:spPr>
          <p:txBody>
            <a:bodyPr rtlCol="0" anchor="ctr">
              <a:noAutofit/>
            </a:bodyPr>
            <a:lstStyle/>
            <a:p>
              <a:pPr algn="l" eaLnBrk="0" fontAlgn="base" hangingPunct="0">
                <a:spcBef>
                  <a:spcPct val="0"/>
                </a:spcBef>
                <a:spcAft>
                  <a:spcPct val="0"/>
                </a:spcAft>
              </a:pPr>
              <a:endParaRPr lang="zh-CN" altLang="en-US" dirty="0">
                <a:solidFill>
                  <a:schemeClr val="bg1">
                    <a:lumMod val="65000"/>
                  </a:schemeClr>
                </a:solidFill>
                <a:cs typeface="+mn-ea"/>
                <a:sym typeface="+mn-lt"/>
              </a:endParaRPr>
            </a:p>
          </p:txBody>
        </p:sp>
        <p:sp>
          <p:nvSpPr>
            <p:cNvPr id="22" name="矩形 21">
              <a:extLst>
                <a:ext uri="{FF2B5EF4-FFF2-40B4-BE49-F238E27FC236}">
                  <a16:creationId xmlns:a16="http://schemas.microsoft.com/office/drawing/2014/main" xmlns="" id="{1A77B013-1671-4BE8-A5DB-FC19EB266606}"/>
                </a:ext>
              </a:extLst>
            </p:cNvPr>
            <p:cNvSpPr/>
            <p:nvPr/>
          </p:nvSpPr>
          <p:spPr>
            <a:xfrm>
              <a:off x="456000" y="219875"/>
              <a:ext cx="2339102" cy="523220"/>
            </a:xfrm>
            <a:prstGeom prst="rect">
              <a:avLst/>
            </a:prstGeom>
          </p:spPr>
          <p:txBody>
            <a:bodyPr wrap="none">
              <a:spAutoFit/>
            </a:bodyPr>
            <a:lstStyle/>
            <a:p>
              <a:r>
                <a:rPr lang="zh-CN" altLang="en-US"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rPr>
                <a:t>用户使用指引</a:t>
              </a:r>
              <a:endParaRPr lang="en-US" altLang="zh-CN" sz="2800" b="1" dirty="0">
                <a:solidFill>
                  <a:schemeClr val="tx1">
                    <a:lumMod val="65000"/>
                    <a:lumOff val="35000"/>
                  </a:schemeClr>
                </a:solidFill>
                <a:latin typeface="思源黑体 HW Regular" panose="020B0500000000000000" pitchFamily="34" charset="-122"/>
                <a:ea typeface="思源黑体 HW Regular" panose="020B0500000000000000" pitchFamily="34" charset="-122"/>
                <a:sym typeface="微软雅黑" panose="020B0503020204020204" pitchFamily="34" charset="-122"/>
              </a:endParaRPr>
            </a:p>
          </p:txBody>
        </p:sp>
      </p:grpSp>
      <p:sp>
        <p:nvSpPr>
          <p:cNvPr id="16" name="TextBox 15"/>
          <p:cNvSpPr txBox="1"/>
          <p:nvPr/>
        </p:nvSpPr>
        <p:spPr>
          <a:xfrm rot="1442584">
            <a:off x="7494633" y="2982004"/>
            <a:ext cx="3950208" cy="4508927"/>
          </a:xfrm>
          <a:prstGeom prst="rect">
            <a:avLst/>
          </a:prstGeom>
          <a:noFill/>
        </p:spPr>
        <p:txBody>
          <a:bodyPr wrap="square" rtlCol="0">
            <a:spAutoFit/>
          </a:bodyPr>
          <a:lstStyle/>
          <a:p>
            <a:r>
              <a:rPr lang="zh-CN" altLang="en-US" sz="28700" dirty="0">
                <a:solidFill>
                  <a:srgbClr val="FFC000"/>
                </a:solidFill>
                <a:effectLst>
                  <a:outerShdw blurRad="38100" dist="38100" dir="2700000" algn="tl">
                    <a:srgbClr val="000000">
                      <a:alpha val="43137"/>
                    </a:srgbClr>
                  </a:outerShdw>
                </a:effectLst>
                <a:latin typeface="Kozuka Mincho Pro H" pitchFamily="18" charset="-128"/>
                <a:ea typeface="Kozuka Mincho Pro H" pitchFamily="18" charset="-128"/>
              </a:rPr>
              <a:t>？</a:t>
            </a:r>
          </a:p>
        </p:txBody>
      </p:sp>
    </p:spTree>
    <p:extLst>
      <p:ext uri="{BB962C8B-B14F-4D97-AF65-F5344CB8AC3E}">
        <p14:creationId xmlns:p14="http://schemas.microsoft.com/office/powerpoint/2010/main" xmlns="" val="61186243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20000" decel="8000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1+#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20000" decel="80000" fill="hold" grpId="0" nodeType="after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additive="base">
                                        <p:cTn id="12" dur="500" fill="hold"/>
                                        <p:tgtEl>
                                          <p:spTgt spid="55"/>
                                        </p:tgtEl>
                                        <p:attrNameLst>
                                          <p:attrName>ppt_x</p:attrName>
                                        </p:attrNameLst>
                                      </p:cBhvr>
                                      <p:tavLst>
                                        <p:tav tm="0">
                                          <p:val>
                                            <p:strVal val="1+#ppt_w/2"/>
                                          </p:val>
                                        </p:tav>
                                        <p:tav tm="100000">
                                          <p:val>
                                            <p:strVal val="#ppt_x"/>
                                          </p:val>
                                        </p:tav>
                                      </p:tavLst>
                                    </p:anim>
                                    <p:anim calcmode="lin" valueType="num">
                                      <p:cBhvr additive="base">
                                        <p:cTn id="13"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SLIDE_COUNT" val="1"/>
  <p:tag name="ISPRING_FIRST_PUBLISH" val="1"/>
</p:tagLst>
</file>

<file path=ppt/theme/theme1.xml><?xml version="1.0" encoding="utf-8"?>
<a:theme xmlns:a="http://schemas.openxmlformats.org/drawingml/2006/main" name="千图网海量PPT模板www.58pic.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zsal0pvb">
      <a:majorFont>
        <a:latin typeface="Source Sans Pro"/>
        <a:ea typeface="Source Sans Pro"/>
        <a:cs typeface=""/>
      </a:majorFont>
      <a:minorFont>
        <a:latin typeface="Source Sans Pro"/>
        <a:ea typeface="Source Sans Pro"/>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4306</TotalTime>
  <Words>2079</Words>
  <Application>Microsoft Office PowerPoint</Application>
  <PresentationFormat>自定义</PresentationFormat>
  <Paragraphs>254</Paragraphs>
  <Slides>39</Slides>
  <Notes>39</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千图网海量PPT模板www.58pic.com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阮洋</cp:lastModifiedBy>
  <cp:revision>363</cp:revision>
  <dcterms:created xsi:type="dcterms:W3CDTF">2015-12-11T12:32:21Z</dcterms:created>
  <dcterms:modified xsi:type="dcterms:W3CDTF">2019-08-09T02:58:51Z</dcterms:modified>
</cp:coreProperties>
</file>